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7" r:id="rId1"/>
  </p:sldMasterIdLst>
  <p:sldIdLst>
    <p:sldId id="256" r:id="rId2"/>
    <p:sldId id="257" r:id="rId3"/>
    <p:sldId id="266" r:id="rId4"/>
    <p:sldId id="258" r:id="rId5"/>
    <p:sldId id="259" r:id="rId6"/>
    <p:sldId id="264" r:id="rId7"/>
    <p:sldId id="268" r:id="rId8"/>
    <p:sldId id="267" r:id="rId9"/>
    <p:sldId id="265" r:id="rId10"/>
    <p:sldId id="269" r:id="rId11"/>
    <p:sldId id="262" r:id="rId12"/>
    <p:sldId id="26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B00D9A-391A-4F58-824D-4CDC18132F9F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44E06DC-B19E-4F9A-B626-8C10D791552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NODE MCU ESP8266</a:t>
          </a:r>
          <a:endParaRPr lang="en-US" dirty="0"/>
        </a:p>
      </dgm:t>
    </dgm:pt>
    <dgm:pt modelId="{6333D6B5-FF46-45C4-9E16-9DB49E24D0C6}" type="parTrans" cxnId="{E4622120-DD0F-4CD3-A394-594864F45AD4}">
      <dgm:prSet/>
      <dgm:spPr/>
      <dgm:t>
        <a:bodyPr/>
        <a:lstStyle/>
        <a:p>
          <a:endParaRPr lang="en-US"/>
        </a:p>
      </dgm:t>
    </dgm:pt>
    <dgm:pt modelId="{69FAEE35-580C-4770-B88A-90A7C05F65A9}" type="sibTrans" cxnId="{E4622120-DD0F-4CD3-A394-594864F45AD4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548321B3-164C-49B9-9FD7-8BB210A8213B}">
      <dgm:prSet/>
      <dgm:spPr/>
      <dgm:t>
        <a:bodyPr/>
        <a:lstStyle/>
        <a:p>
          <a:r>
            <a:rPr lang="en-GB" dirty="0"/>
            <a:t>SENSORS</a:t>
          </a:r>
          <a:endParaRPr lang="en-US" dirty="0"/>
        </a:p>
      </dgm:t>
    </dgm:pt>
    <dgm:pt modelId="{7E57BF5B-46CD-493F-9C04-0DE98F6EBB6F}" type="parTrans" cxnId="{CC709695-241E-419A-ADB4-A523D62AA9DB}">
      <dgm:prSet/>
      <dgm:spPr/>
      <dgm:t>
        <a:bodyPr/>
        <a:lstStyle/>
        <a:p>
          <a:endParaRPr lang="en-US"/>
        </a:p>
      </dgm:t>
    </dgm:pt>
    <dgm:pt modelId="{E3EC5391-9DA5-4094-A739-A01AE5BBE7BA}" type="sibTrans" cxnId="{CC709695-241E-419A-ADB4-A523D62AA9DB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8F803048-3403-49A2-B523-18F278389BB1}">
      <dgm:prSet/>
      <dgm:spPr/>
      <dgm:t>
        <a:bodyPr/>
        <a:lstStyle/>
        <a:p>
          <a:r>
            <a:rPr lang="pt-BR" b="1" i="0" dirty="0"/>
            <a:t>IR Flame Detector Sensor </a:t>
          </a:r>
          <a:endParaRPr lang="en-US" dirty="0"/>
        </a:p>
      </dgm:t>
    </dgm:pt>
    <dgm:pt modelId="{487784AF-37AC-42B8-85F9-D68FBB7535E2}" type="parTrans" cxnId="{929DDE45-1C27-4C2A-820D-DC2B005AEB2A}">
      <dgm:prSet/>
      <dgm:spPr/>
      <dgm:t>
        <a:bodyPr/>
        <a:lstStyle/>
        <a:p>
          <a:endParaRPr lang="en-US"/>
        </a:p>
      </dgm:t>
    </dgm:pt>
    <dgm:pt modelId="{4993CE5A-0E2D-45B6-9727-65022C2FEF76}" type="sibTrans" cxnId="{929DDE45-1C27-4C2A-820D-DC2B005AEB2A}">
      <dgm:prSet/>
      <dgm:spPr/>
      <dgm:t>
        <a:bodyPr/>
        <a:lstStyle/>
        <a:p>
          <a:endParaRPr lang="en-US"/>
        </a:p>
      </dgm:t>
    </dgm:pt>
    <dgm:pt modelId="{3CA0B7E9-92B5-4C78-8F59-4B4D8C904118}">
      <dgm:prSet/>
      <dgm:spPr/>
      <dgm:t>
        <a:bodyPr/>
        <a:lstStyle/>
        <a:p>
          <a:r>
            <a:rPr lang="en-US" b="1" i="0" dirty="0"/>
            <a:t>MQ-2 gas sensor</a:t>
          </a:r>
          <a:endParaRPr lang="en-US" b="1" dirty="0"/>
        </a:p>
      </dgm:t>
    </dgm:pt>
    <dgm:pt modelId="{1E616A15-5096-40B3-84FE-D58F95265B34}" type="parTrans" cxnId="{9350A6CC-CE47-4079-977C-21BE0C2748F6}">
      <dgm:prSet/>
      <dgm:spPr/>
      <dgm:t>
        <a:bodyPr/>
        <a:lstStyle/>
        <a:p>
          <a:endParaRPr lang="en-US"/>
        </a:p>
      </dgm:t>
    </dgm:pt>
    <dgm:pt modelId="{6FEDF951-4B25-4C97-8E99-ABDF1437CDBC}" type="sibTrans" cxnId="{9350A6CC-CE47-4079-977C-21BE0C2748F6}">
      <dgm:prSet/>
      <dgm:spPr/>
      <dgm:t>
        <a:bodyPr/>
        <a:lstStyle/>
        <a:p>
          <a:endParaRPr lang="en-US"/>
        </a:p>
      </dgm:t>
    </dgm:pt>
    <dgm:pt modelId="{33C3B015-45B1-4C7F-A6D6-D50B08A6D091}" type="pres">
      <dgm:prSet presAssocID="{C2B00D9A-391A-4F58-824D-4CDC18132F9F}" presName="linearFlow" presStyleCnt="0">
        <dgm:presLayoutVars>
          <dgm:dir/>
          <dgm:animLvl val="lvl"/>
          <dgm:resizeHandles val="exact"/>
        </dgm:presLayoutVars>
      </dgm:prSet>
      <dgm:spPr/>
    </dgm:pt>
    <dgm:pt modelId="{53CA3B4B-70C0-473B-8AA2-77C3A210B88D}" type="pres">
      <dgm:prSet presAssocID="{444E06DC-B19E-4F9A-B626-8C10D791552E}" presName="compositeNode" presStyleCnt="0"/>
      <dgm:spPr/>
    </dgm:pt>
    <dgm:pt modelId="{28F68B7B-B414-4C50-A315-BC34F8DC7CDE}" type="pres">
      <dgm:prSet presAssocID="{444E06DC-B19E-4F9A-B626-8C10D79155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21060FE-EA6A-4DF3-A0F3-B60B9F0B6A65}" type="pres">
      <dgm:prSet presAssocID="{444E06DC-B19E-4F9A-B626-8C10D791552E}" presName="parSh" presStyleCnt="0"/>
      <dgm:spPr/>
    </dgm:pt>
    <dgm:pt modelId="{F80FF79F-699C-487D-AEDC-102F2F47BA08}" type="pres">
      <dgm:prSet presAssocID="{444E06DC-B19E-4F9A-B626-8C10D791552E}" presName="lineNode" presStyleLbl="alignAccFollowNode1" presStyleIdx="0" presStyleCnt="6"/>
      <dgm:spPr/>
    </dgm:pt>
    <dgm:pt modelId="{5900E371-B3E9-483B-A1D7-0B602CF20215}" type="pres">
      <dgm:prSet presAssocID="{444E06DC-B19E-4F9A-B626-8C10D791552E}" presName="lineArrowNode" presStyleLbl="alignAccFollowNode1" presStyleIdx="1" presStyleCnt="6"/>
      <dgm:spPr/>
    </dgm:pt>
    <dgm:pt modelId="{0B2A5ED8-9425-4E33-94E7-F2F4A7447805}" type="pres">
      <dgm:prSet presAssocID="{69FAEE35-580C-4770-B88A-90A7C05F65A9}" presName="sibTransNodeCircle" presStyleLbl="alignNode1" presStyleIdx="0" presStyleCnt="2">
        <dgm:presLayoutVars>
          <dgm:chMax val="0"/>
          <dgm:bulletEnabled/>
        </dgm:presLayoutVars>
      </dgm:prSet>
      <dgm:spPr/>
    </dgm:pt>
    <dgm:pt modelId="{5B544ACA-1FBC-4551-8180-5F9C9C7B49C3}" type="pres">
      <dgm:prSet presAssocID="{69FAEE35-580C-4770-B88A-90A7C05F65A9}" presName="spacerBetweenCircleAndCallout" presStyleCnt="0">
        <dgm:presLayoutVars/>
      </dgm:prSet>
      <dgm:spPr/>
    </dgm:pt>
    <dgm:pt modelId="{5BF27C95-4553-4DA1-890B-A2266FFCB1A7}" type="pres">
      <dgm:prSet presAssocID="{444E06DC-B19E-4F9A-B626-8C10D791552E}" presName="nodeText" presStyleLbl="alignAccFollowNode1" presStyleIdx="2" presStyleCnt="6">
        <dgm:presLayoutVars>
          <dgm:bulletEnabled val="1"/>
        </dgm:presLayoutVars>
      </dgm:prSet>
      <dgm:spPr/>
    </dgm:pt>
    <dgm:pt modelId="{48ED297F-E01B-4A53-B09E-6CA2BEB9CFF2}" type="pres">
      <dgm:prSet presAssocID="{69FAEE35-580C-4770-B88A-90A7C05F65A9}" presName="sibTransComposite" presStyleCnt="0"/>
      <dgm:spPr/>
    </dgm:pt>
    <dgm:pt modelId="{ACAD3CC9-C76C-4E7B-A22B-C1128AF15D11}" type="pres">
      <dgm:prSet presAssocID="{548321B3-164C-49B9-9FD7-8BB210A8213B}" presName="compositeNode" presStyleCnt="0"/>
      <dgm:spPr/>
    </dgm:pt>
    <dgm:pt modelId="{1002F50C-7A6D-4DC9-99A6-A7A38C5E0CD1}" type="pres">
      <dgm:prSet presAssocID="{548321B3-164C-49B9-9FD7-8BB210A821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A159530-1851-40FC-9195-DF205C5B0A72}" type="pres">
      <dgm:prSet presAssocID="{548321B3-164C-49B9-9FD7-8BB210A8213B}" presName="parSh" presStyleCnt="0"/>
      <dgm:spPr/>
    </dgm:pt>
    <dgm:pt modelId="{1E7CB1B2-214C-48BC-96BA-E808B3B0F5B7}" type="pres">
      <dgm:prSet presAssocID="{548321B3-164C-49B9-9FD7-8BB210A8213B}" presName="lineNode" presStyleLbl="alignAccFollowNode1" presStyleIdx="3" presStyleCnt="6"/>
      <dgm:spPr/>
    </dgm:pt>
    <dgm:pt modelId="{8FCEDF16-2F19-4BA9-9D5E-840DF81D2AD7}" type="pres">
      <dgm:prSet presAssocID="{548321B3-164C-49B9-9FD7-8BB210A8213B}" presName="lineArrowNode" presStyleLbl="alignAccFollowNode1" presStyleIdx="4" presStyleCnt="6"/>
      <dgm:spPr/>
    </dgm:pt>
    <dgm:pt modelId="{05235E1E-CD28-4B92-AD5D-9A79D194143A}" type="pres">
      <dgm:prSet presAssocID="{E3EC5391-9DA5-4094-A739-A01AE5BBE7BA}" presName="sibTransNodeCircle" presStyleLbl="alignNode1" presStyleIdx="1" presStyleCnt="2">
        <dgm:presLayoutVars>
          <dgm:chMax val="0"/>
          <dgm:bulletEnabled/>
        </dgm:presLayoutVars>
      </dgm:prSet>
      <dgm:spPr/>
    </dgm:pt>
    <dgm:pt modelId="{94C06531-7843-4548-A4BB-6DD67900D67D}" type="pres">
      <dgm:prSet presAssocID="{E3EC5391-9DA5-4094-A739-A01AE5BBE7BA}" presName="spacerBetweenCircleAndCallout" presStyleCnt="0">
        <dgm:presLayoutVars/>
      </dgm:prSet>
      <dgm:spPr/>
    </dgm:pt>
    <dgm:pt modelId="{FE73149B-C683-4FE2-937E-A128D0028184}" type="pres">
      <dgm:prSet presAssocID="{548321B3-164C-49B9-9FD7-8BB210A8213B}" presName="nodeText" presStyleLbl="alignAccFollowNode1" presStyleIdx="5" presStyleCnt="6">
        <dgm:presLayoutVars>
          <dgm:bulletEnabled val="1"/>
        </dgm:presLayoutVars>
      </dgm:prSet>
      <dgm:spPr/>
    </dgm:pt>
  </dgm:ptLst>
  <dgm:cxnLst>
    <dgm:cxn modelId="{8D350D0E-9B54-43BF-B84F-BD79F202938E}" type="presOf" srcId="{3CA0B7E9-92B5-4C78-8F59-4B4D8C904118}" destId="{FE73149B-C683-4FE2-937E-A128D0028184}" srcOrd="0" destOrd="2" presId="urn:microsoft.com/office/officeart/2016/7/layout/LinearArrowProcessNumbered"/>
    <dgm:cxn modelId="{E4622120-DD0F-4CD3-A394-594864F45AD4}" srcId="{C2B00D9A-391A-4F58-824D-4CDC18132F9F}" destId="{444E06DC-B19E-4F9A-B626-8C10D791552E}" srcOrd="0" destOrd="0" parTransId="{6333D6B5-FF46-45C4-9E16-9DB49E24D0C6}" sibTransId="{69FAEE35-580C-4770-B88A-90A7C05F65A9}"/>
    <dgm:cxn modelId="{C6C97E42-28CB-4082-9550-B08FA26D5D3C}" type="presOf" srcId="{548321B3-164C-49B9-9FD7-8BB210A8213B}" destId="{FE73149B-C683-4FE2-937E-A128D0028184}" srcOrd="0" destOrd="0" presId="urn:microsoft.com/office/officeart/2016/7/layout/LinearArrowProcessNumbered"/>
    <dgm:cxn modelId="{929DDE45-1C27-4C2A-820D-DC2B005AEB2A}" srcId="{548321B3-164C-49B9-9FD7-8BB210A8213B}" destId="{8F803048-3403-49A2-B523-18F278389BB1}" srcOrd="0" destOrd="0" parTransId="{487784AF-37AC-42B8-85F9-D68FBB7535E2}" sibTransId="{4993CE5A-0E2D-45B6-9727-65022C2FEF76}"/>
    <dgm:cxn modelId="{73E27279-744B-48C7-82E0-535EAB123ED9}" type="presOf" srcId="{8F803048-3403-49A2-B523-18F278389BB1}" destId="{FE73149B-C683-4FE2-937E-A128D0028184}" srcOrd="0" destOrd="1" presId="urn:microsoft.com/office/officeart/2016/7/layout/LinearArrowProcessNumbered"/>
    <dgm:cxn modelId="{CC709695-241E-419A-ADB4-A523D62AA9DB}" srcId="{C2B00D9A-391A-4F58-824D-4CDC18132F9F}" destId="{548321B3-164C-49B9-9FD7-8BB210A8213B}" srcOrd="1" destOrd="0" parTransId="{7E57BF5B-46CD-493F-9C04-0DE98F6EBB6F}" sibTransId="{E3EC5391-9DA5-4094-A739-A01AE5BBE7BA}"/>
    <dgm:cxn modelId="{42F3B9A1-3C70-45EF-8E5B-29E236CA0DAC}" type="presOf" srcId="{444E06DC-B19E-4F9A-B626-8C10D791552E}" destId="{5BF27C95-4553-4DA1-890B-A2266FFCB1A7}" srcOrd="0" destOrd="0" presId="urn:microsoft.com/office/officeart/2016/7/layout/LinearArrowProcessNumbered"/>
    <dgm:cxn modelId="{5B46C3A6-0D07-47EF-B938-569BA1A133A6}" type="presOf" srcId="{C2B00D9A-391A-4F58-824D-4CDC18132F9F}" destId="{33C3B015-45B1-4C7F-A6D6-D50B08A6D091}" srcOrd="0" destOrd="0" presId="urn:microsoft.com/office/officeart/2016/7/layout/LinearArrowProcessNumbered"/>
    <dgm:cxn modelId="{F9691CB7-5233-492C-9F6F-F020E87CCE1F}" type="presOf" srcId="{E3EC5391-9DA5-4094-A739-A01AE5BBE7BA}" destId="{05235E1E-CD28-4B92-AD5D-9A79D194143A}" srcOrd="0" destOrd="0" presId="urn:microsoft.com/office/officeart/2016/7/layout/LinearArrowProcessNumbered"/>
    <dgm:cxn modelId="{9350A6CC-CE47-4079-977C-21BE0C2748F6}" srcId="{548321B3-164C-49B9-9FD7-8BB210A8213B}" destId="{3CA0B7E9-92B5-4C78-8F59-4B4D8C904118}" srcOrd="1" destOrd="0" parTransId="{1E616A15-5096-40B3-84FE-D58F95265B34}" sibTransId="{6FEDF951-4B25-4C97-8E99-ABDF1437CDBC}"/>
    <dgm:cxn modelId="{01F30DE6-430F-48EC-B546-047313A50ABC}" type="presOf" srcId="{69FAEE35-580C-4770-B88A-90A7C05F65A9}" destId="{0B2A5ED8-9425-4E33-94E7-F2F4A7447805}" srcOrd="0" destOrd="0" presId="urn:microsoft.com/office/officeart/2016/7/layout/LinearArrowProcessNumbered"/>
    <dgm:cxn modelId="{25D5794E-1573-4EAA-BC7F-9E49796A8CD2}" type="presParOf" srcId="{33C3B015-45B1-4C7F-A6D6-D50B08A6D091}" destId="{53CA3B4B-70C0-473B-8AA2-77C3A210B88D}" srcOrd="0" destOrd="0" presId="urn:microsoft.com/office/officeart/2016/7/layout/LinearArrowProcessNumbered"/>
    <dgm:cxn modelId="{E2B56403-9954-4EFE-BD83-470A82BF4A37}" type="presParOf" srcId="{53CA3B4B-70C0-473B-8AA2-77C3A210B88D}" destId="{28F68B7B-B414-4C50-A315-BC34F8DC7CDE}" srcOrd="0" destOrd="0" presId="urn:microsoft.com/office/officeart/2016/7/layout/LinearArrowProcessNumbered"/>
    <dgm:cxn modelId="{1EEC70B9-1A6E-4575-BA69-D866D9BB65D4}" type="presParOf" srcId="{53CA3B4B-70C0-473B-8AA2-77C3A210B88D}" destId="{B21060FE-EA6A-4DF3-A0F3-B60B9F0B6A65}" srcOrd="1" destOrd="0" presId="urn:microsoft.com/office/officeart/2016/7/layout/LinearArrowProcessNumbered"/>
    <dgm:cxn modelId="{56D83617-4762-4318-8E11-37462D814733}" type="presParOf" srcId="{B21060FE-EA6A-4DF3-A0F3-B60B9F0B6A65}" destId="{F80FF79F-699C-487D-AEDC-102F2F47BA08}" srcOrd="0" destOrd="0" presId="urn:microsoft.com/office/officeart/2016/7/layout/LinearArrowProcessNumbered"/>
    <dgm:cxn modelId="{C3A3E347-1849-46DB-8D23-6928A83187DF}" type="presParOf" srcId="{B21060FE-EA6A-4DF3-A0F3-B60B9F0B6A65}" destId="{5900E371-B3E9-483B-A1D7-0B602CF20215}" srcOrd="1" destOrd="0" presId="urn:microsoft.com/office/officeart/2016/7/layout/LinearArrowProcessNumbered"/>
    <dgm:cxn modelId="{A0A45473-940C-40EF-B25A-A3A05B583A87}" type="presParOf" srcId="{B21060FE-EA6A-4DF3-A0F3-B60B9F0B6A65}" destId="{0B2A5ED8-9425-4E33-94E7-F2F4A7447805}" srcOrd="2" destOrd="0" presId="urn:microsoft.com/office/officeart/2016/7/layout/LinearArrowProcessNumbered"/>
    <dgm:cxn modelId="{1D13EB85-5C25-4E5B-89FD-96C3F5CDBE12}" type="presParOf" srcId="{B21060FE-EA6A-4DF3-A0F3-B60B9F0B6A65}" destId="{5B544ACA-1FBC-4551-8180-5F9C9C7B49C3}" srcOrd="3" destOrd="0" presId="urn:microsoft.com/office/officeart/2016/7/layout/LinearArrowProcessNumbered"/>
    <dgm:cxn modelId="{6F2E924F-98BB-40FD-873F-842567798E44}" type="presParOf" srcId="{53CA3B4B-70C0-473B-8AA2-77C3A210B88D}" destId="{5BF27C95-4553-4DA1-890B-A2266FFCB1A7}" srcOrd="2" destOrd="0" presId="urn:microsoft.com/office/officeart/2016/7/layout/LinearArrowProcessNumbered"/>
    <dgm:cxn modelId="{E412A7ED-448B-4437-B3FC-C707B56FF251}" type="presParOf" srcId="{33C3B015-45B1-4C7F-A6D6-D50B08A6D091}" destId="{48ED297F-E01B-4A53-B09E-6CA2BEB9CFF2}" srcOrd="1" destOrd="0" presId="urn:microsoft.com/office/officeart/2016/7/layout/LinearArrowProcessNumbered"/>
    <dgm:cxn modelId="{B3750E27-73F8-468D-97FB-5F7514B266FD}" type="presParOf" srcId="{33C3B015-45B1-4C7F-A6D6-D50B08A6D091}" destId="{ACAD3CC9-C76C-4E7B-A22B-C1128AF15D11}" srcOrd="2" destOrd="0" presId="urn:microsoft.com/office/officeart/2016/7/layout/LinearArrowProcessNumbered"/>
    <dgm:cxn modelId="{C9414968-103B-4D40-8BDE-E188FE79AD88}" type="presParOf" srcId="{ACAD3CC9-C76C-4E7B-A22B-C1128AF15D11}" destId="{1002F50C-7A6D-4DC9-99A6-A7A38C5E0CD1}" srcOrd="0" destOrd="0" presId="urn:microsoft.com/office/officeart/2016/7/layout/LinearArrowProcessNumbered"/>
    <dgm:cxn modelId="{EC18F872-4A3B-4FB9-938F-C5CC31C553C6}" type="presParOf" srcId="{ACAD3CC9-C76C-4E7B-A22B-C1128AF15D11}" destId="{FA159530-1851-40FC-9195-DF205C5B0A72}" srcOrd="1" destOrd="0" presId="urn:microsoft.com/office/officeart/2016/7/layout/LinearArrowProcessNumbered"/>
    <dgm:cxn modelId="{AC3E6D11-AEB7-4CF2-A624-F283D8523A81}" type="presParOf" srcId="{FA159530-1851-40FC-9195-DF205C5B0A72}" destId="{1E7CB1B2-214C-48BC-96BA-E808B3B0F5B7}" srcOrd="0" destOrd="0" presId="urn:microsoft.com/office/officeart/2016/7/layout/LinearArrowProcessNumbered"/>
    <dgm:cxn modelId="{68C7980F-8384-4AE4-BC71-3DBCEFC12DEB}" type="presParOf" srcId="{FA159530-1851-40FC-9195-DF205C5B0A72}" destId="{8FCEDF16-2F19-4BA9-9D5E-840DF81D2AD7}" srcOrd="1" destOrd="0" presId="urn:microsoft.com/office/officeart/2016/7/layout/LinearArrowProcessNumbered"/>
    <dgm:cxn modelId="{A2FC87DE-C3EB-49B1-B4AB-0C014CE93F69}" type="presParOf" srcId="{FA159530-1851-40FC-9195-DF205C5B0A72}" destId="{05235E1E-CD28-4B92-AD5D-9A79D194143A}" srcOrd="2" destOrd="0" presId="urn:microsoft.com/office/officeart/2016/7/layout/LinearArrowProcessNumbered"/>
    <dgm:cxn modelId="{B6837B59-9243-49A3-8479-819CF4CE154B}" type="presParOf" srcId="{FA159530-1851-40FC-9195-DF205C5B0A72}" destId="{94C06531-7843-4548-A4BB-6DD67900D67D}" srcOrd="3" destOrd="0" presId="urn:microsoft.com/office/officeart/2016/7/layout/LinearArrowProcessNumbered"/>
    <dgm:cxn modelId="{D06B09A5-1B61-4285-9C62-2228F38954D4}" type="presParOf" srcId="{ACAD3CC9-C76C-4E7B-A22B-C1128AF15D11}" destId="{FE73149B-C683-4FE2-937E-A128D002818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E21E10-8E65-418F-B34E-9483E3EE360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F5E5CE-9461-469A-91AB-D0531DDABB42}">
      <dgm:prSet/>
      <dgm:spPr/>
      <dgm:t>
        <a:bodyPr/>
        <a:lstStyle/>
        <a:p>
          <a:r>
            <a:rPr lang="en-US" dirty="0"/>
            <a:t>LEVEL 1: Detect either smoke or flame</a:t>
          </a:r>
        </a:p>
      </dgm:t>
    </dgm:pt>
    <dgm:pt modelId="{36909A58-B3CF-4D0F-B7D6-0A2F29C6E414}" type="parTrans" cxnId="{3944BB19-1AF7-4978-ABFE-54B318909498}">
      <dgm:prSet/>
      <dgm:spPr/>
      <dgm:t>
        <a:bodyPr/>
        <a:lstStyle/>
        <a:p>
          <a:endParaRPr lang="en-US"/>
        </a:p>
      </dgm:t>
    </dgm:pt>
    <dgm:pt modelId="{534673B8-7832-4757-8E89-22D51044A1A6}" type="sibTrans" cxnId="{3944BB19-1AF7-4978-ABFE-54B318909498}">
      <dgm:prSet/>
      <dgm:spPr/>
      <dgm:t>
        <a:bodyPr/>
        <a:lstStyle/>
        <a:p>
          <a:endParaRPr lang="en-US"/>
        </a:p>
      </dgm:t>
    </dgm:pt>
    <dgm:pt modelId="{87D81249-9DBD-4205-B83C-90C87851C330}">
      <dgm:prSet/>
      <dgm:spPr/>
      <dgm:t>
        <a:bodyPr/>
        <a:lstStyle/>
        <a:p>
          <a:r>
            <a:rPr lang="en-US" dirty="0"/>
            <a:t>LEVEL 2: Detect both smoke and flame</a:t>
          </a:r>
        </a:p>
      </dgm:t>
    </dgm:pt>
    <dgm:pt modelId="{AA4779E8-0FF8-4F76-BD9D-AC35EFCAFD20}" type="parTrans" cxnId="{21115866-8751-4CD6-8EF5-716448E2967F}">
      <dgm:prSet/>
      <dgm:spPr/>
      <dgm:t>
        <a:bodyPr/>
        <a:lstStyle/>
        <a:p>
          <a:endParaRPr lang="en-US"/>
        </a:p>
      </dgm:t>
    </dgm:pt>
    <dgm:pt modelId="{7F2388C1-B96E-4FB5-AFDF-CD0C74D4E220}" type="sibTrans" cxnId="{21115866-8751-4CD6-8EF5-716448E2967F}">
      <dgm:prSet/>
      <dgm:spPr/>
      <dgm:t>
        <a:bodyPr/>
        <a:lstStyle/>
        <a:p>
          <a:endParaRPr lang="en-US"/>
        </a:p>
      </dgm:t>
    </dgm:pt>
    <dgm:pt modelId="{9CCF3F19-43D3-402C-AB68-11CF31C7768F}" type="pres">
      <dgm:prSet presAssocID="{35E21E10-8E65-418F-B34E-9483E3EE3608}" presName="root" presStyleCnt="0">
        <dgm:presLayoutVars>
          <dgm:dir/>
          <dgm:resizeHandles val="exact"/>
        </dgm:presLayoutVars>
      </dgm:prSet>
      <dgm:spPr/>
    </dgm:pt>
    <dgm:pt modelId="{6017BF2D-08D6-444D-AF07-0CBC9AD5BBD4}" type="pres">
      <dgm:prSet presAssocID="{4CF5E5CE-9461-469A-91AB-D0531DDABB42}" presName="compNode" presStyleCnt="0"/>
      <dgm:spPr/>
    </dgm:pt>
    <dgm:pt modelId="{47B2D594-FDF8-4BDD-990A-115887B20391}" type="pres">
      <dgm:prSet presAssocID="{4CF5E5CE-9461-469A-91AB-D0531DDABB42}" presName="bgRect" presStyleLbl="bgShp" presStyleIdx="0" presStyleCnt="2"/>
      <dgm:spPr/>
    </dgm:pt>
    <dgm:pt modelId="{9875E4C8-F118-4B67-95C9-734330B5C4FC}" type="pres">
      <dgm:prSet presAssocID="{4CF5E5CE-9461-469A-91AB-D0531DDABB4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FA248450-1408-4396-AE50-12F81F873198}" type="pres">
      <dgm:prSet presAssocID="{4CF5E5CE-9461-469A-91AB-D0531DDABB42}" presName="spaceRect" presStyleCnt="0"/>
      <dgm:spPr/>
    </dgm:pt>
    <dgm:pt modelId="{DF1B53A2-4FBF-4AF6-AEFF-9E1674740D46}" type="pres">
      <dgm:prSet presAssocID="{4CF5E5CE-9461-469A-91AB-D0531DDABB42}" presName="parTx" presStyleLbl="revTx" presStyleIdx="0" presStyleCnt="2">
        <dgm:presLayoutVars>
          <dgm:chMax val="0"/>
          <dgm:chPref val="0"/>
        </dgm:presLayoutVars>
      </dgm:prSet>
      <dgm:spPr/>
    </dgm:pt>
    <dgm:pt modelId="{B47EBD28-7720-442C-A736-FC75871C9745}" type="pres">
      <dgm:prSet presAssocID="{534673B8-7832-4757-8E89-22D51044A1A6}" presName="sibTrans" presStyleCnt="0"/>
      <dgm:spPr/>
    </dgm:pt>
    <dgm:pt modelId="{40ADDDA9-CCDC-49E5-8F4D-6C7FCDFB9A7D}" type="pres">
      <dgm:prSet presAssocID="{87D81249-9DBD-4205-B83C-90C87851C330}" presName="compNode" presStyleCnt="0"/>
      <dgm:spPr/>
    </dgm:pt>
    <dgm:pt modelId="{00D64A31-058C-4BD6-B077-B0B71849C666}" type="pres">
      <dgm:prSet presAssocID="{87D81249-9DBD-4205-B83C-90C87851C330}" presName="bgRect" presStyleLbl="bgShp" presStyleIdx="1" presStyleCnt="2"/>
      <dgm:spPr/>
    </dgm:pt>
    <dgm:pt modelId="{66F1E828-455D-43D2-8F33-D2DCE9FC4B98}" type="pres">
      <dgm:prSet presAssocID="{87D81249-9DBD-4205-B83C-90C87851C33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6455DE7D-B7E4-441E-AFB6-426C1F37CBE6}" type="pres">
      <dgm:prSet presAssocID="{87D81249-9DBD-4205-B83C-90C87851C330}" presName="spaceRect" presStyleCnt="0"/>
      <dgm:spPr/>
    </dgm:pt>
    <dgm:pt modelId="{A3C424C8-0E0B-46D2-A9C8-EDBC1BFB558F}" type="pres">
      <dgm:prSet presAssocID="{87D81249-9DBD-4205-B83C-90C87851C33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944BB19-1AF7-4978-ABFE-54B318909498}" srcId="{35E21E10-8E65-418F-B34E-9483E3EE3608}" destId="{4CF5E5CE-9461-469A-91AB-D0531DDABB42}" srcOrd="0" destOrd="0" parTransId="{36909A58-B3CF-4D0F-B7D6-0A2F29C6E414}" sibTransId="{534673B8-7832-4757-8E89-22D51044A1A6}"/>
    <dgm:cxn modelId="{278CDB1C-49E3-4CC2-80C0-D1C350D40C39}" type="presOf" srcId="{87D81249-9DBD-4205-B83C-90C87851C330}" destId="{A3C424C8-0E0B-46D2-A9C8-EDBC1BFB558F}" srcOrd="0" destOrd="0" presId="urn:microsoft.com/office/officeart/2018/2/layout/IconVerticalSolidList"/>
    <dgm:cxn modelId="{21115866-8751-4CD6-8EF5-716448E2967F}" srcId="{35E21E10-8E65-418F-B34E-9483E3EE3608}" destId="{87D81249-9DBD-4205-B83C-90C87851C330}" srcOrd="1" destOrd="0" parTransId="{AA4779E8-0FF8-4F76-BD9D-AC35EFCAFD20}" sibTransId="{7F2388C1-B96E-4FB5-AFDF-CD0C74D4E220}"/>
    <dgm:cxn modelId="{C500E86A-B8D5-4537-8CB3-1AFBFFF65C8E}" type="presOf" srcId="{4CF5E5CE-9461-469A-91AB-D0531DDABB42}" destId="{DF1B53A2-4FBF-4AF6-AEFF-9E1674740D46}" srcOrd="0" destOrd="0" presId="urn:microsoft.com/office/officeart/2018/2/layout/IconVerticalSolidList"/>
    <dgm:cxn modelId="{BA886BEB-EFD8-4FE2-81A8-8ABAC99147E9}" type="presOf" srcId="{35E21E10-8E65-418F-B34E-9483E3EE3608}" destId="{9CCF3F19-43D3-402C-AB68-11CF31C7768F}" srcOrd="0" destOrd="0" presId="urn:microsoft.com/office/officeart/2018/2/layout/IconVerticalSolidList"/>
    <dgm:cxn modelId="{B8A95EA3-1052-4E93-AF31-FFCE40D08849}" type="presParOf" srcId="{9CCF3F19-43D3-402C-AB68-11CF31C7768F}" destId="{6017BF2D-08D6-444D-AF07-0CBC9AD5BBD4}" srcOrd="0" destOrd="0" presId="urn:microsoft.com/office/officeart/2018/2/layout/IconVerticalSolidList"/>
    <dgm:cxn modelId="{A0133E41-669B-49B9-8759-8A56501FF318}" type="presParOf" srcId="{6017BF2D-08D6-444D-AF07-0CBC9AD5BBD4}" destId="{47B2D594-FDF8-4BDD-990A-115887B20391}" srcOrd="0" destOrd="0" presId="urn:microsoft.com/office/officeart/2018/2/layout/IconVerticalSolidList"/>
    <dgm:cxn modelId="{D7106782-090B-4804-9812-97FDDB7B3DCD}" type="presParOf" srcId="{6017BF2D-08D6-444D-AF07-0CBC9AD5BBD4}" destId="{9875E4C8-F118-4B67-95C9-734330B5C4FC}" srcOrd="1" destOrd="0" presId="urn:microsoft.com/office/officeart/2018/2/layout/IconVerticalSolidList"/>
    <dgm:cxn modelId="{A9269F9C-E407-4E10-B325-C4CF6F1C1C3F}" type="presParOf" srcId="{6017BF2D-08D6-444D-AF07-0CBC9AD5BBD4}" destId="{FA248450-1408-4396-AE50-12F81F873198}" srcOrd="2" destOrd="0" presId="urn:microsoft.com/office/officeart/2018/2/layout/IconVerticalSolidList"/>
    <dgm:cxn modelId="{B129644A-3AD6-4D10-93EC-1F01C726DD97}" type="presParOf" srcId="{6017BF2D-08D6-444D-AF07-0CBC9AD5BBD4}" destId="{DF1B53A2-4FBF-4AF6-AEFF-9E1674740D46}" srcOrd="3" destOrd="0" presId="urn:microsoft.com/office/officeart/2018/2/layout/IconVerticalSolidList"/>
    <dgm:cxn modelId="{0E871D62-4E59-423A-9946-9EABB5477B8A}" type="presParOf" srcId="{9CCF3F19-43D3-402C-AB68-11CF31C7768F}" destId="{B47EBD28-7720-442C-A736-FC75871C9745}" srcOrd="1" destOrd="0" presId="urn:microsoft.com/office/officeart/2018/2/layout/IconVerticalSolidList"/>
    <dgm:cxn modelId="{37022733-B487-42B9-AD35-EEE3262334CA}" type="presParOf" srcId="{9CCF3F19-43D3-402C-AB68-11CF31C7768F}" destId="{40ADDDA9-CCDC-49E5-8F4D-6C7FCDFB9A7D}" srcOrd="2" destOrd="0" presId="urn:microsoft.com/office/officeart/2018/2/layout/IconVerticalSolidList"/>
    <dgm:cxn modelId="{0CD8C945-C424-4809-9D91-BCDAFD3966B0}" type="presParOf" srcId="{40ADDDA9-CCDC-49E5-8F4D-6C7FCDFB9A7D}" destId="{00D64A31-058C-4BD6-B077-B0B71849C666}" srcOrd="0" destOrd="0" presId="urn:microsoft.com/office/officeart/2018/2/layout/IconVerticalSolidList"/>
    <dgm:cxn modelId="{EF3EF94E-056E-4E73-943D-F53408502B98}" type="presParOf" srcId="{40ADDDA9-CCDC-49E5-8F4D-6C7FCDFB9A7D}" destId="{66F1E828-455D-43D2-8F33-D2DCE9FC4B98}" srcOrd="1" destOrd="0" presId="urn:microsoft.com/office/officeart/2018/2/layout/IconVerticalSolidList"/>
    <dgm:cxn modelId="{32423145-4F4C-4461-A687-4609191C2E77}" type="presParOf" srcId="{40ADDDA9-CCDC-49E5-8F4D-6C7FCDFB9A7D}" destId="{6455DE7D-B7E4-441E-AFB6-426C1F37CBE6}" srcOrd="2" destOrd="0" presId="urn:microsoft.com/office/officeart/2018/2/layout/IconVerticalSolidList"/>
    <dgm:cxn modelId="{134D4B2B-41F0-48C3-BB04-2DF116F0015B}" type="presParOf" srcId="{40ADDDA9-CCDC-49E5-8F4D-6C7FCDFB9A7D}" destId="{A3C424C8-0E0B-46D2-A9C8-EDBC1BFB55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B455C3-3F87-47DE-A849-642E32F23A5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1513678-C161-4214-915C-3AA676F316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to install and use</a:t>
          </a:r>
        </a:p>
      </dgm:t>
    </dgm:pt>
    <dgm:pt modelId="{82930470-C4C3-4F0F-88A3-1862EDA43E16}" type="parTrans" cxnId="{7E614DD8-D3C8-4C39-917A-32CEF9B48490}">
      <dgm:prSet/>
      <dgm:spPr/>
      <dgm:t>
        <a:bodyPr/>
        <a:lstStyle/>
        <a:p>
          <a:endParaRPr lang="en-US"/>
        </a:p>
      </dgm:t>
    </dgm:pt>
    <dgm:pt modelId="{51B06CBA-2324-472E-B605-0360D8C9BF6A}" type="sibTrans" cxnId="{7E614DD8-D3C8-4C39-917A-32CEF9B484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A39000-426E-4D4B-A231-32E5357F92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Low price</a:t>
          </a:r>
        </a:p>
      </dgm:t>
    </dgm:pt>
    <dgm:pt modelId="{7118BBE9-1539-4F96-8D6F-4935F76BEC88}" type="parTrans" cxnId="{076CAE87-E84E-4BE3-8DE9-5B17D36051A2}">
      <dgm:prSet/>
      <dgm:spPr/>
      <dgm:t>
        <a:bodyPr/>
        <a:lstStyle/>
        <a:p>
          <a:endParaRPr lang="en-US"/>
        </a:p>
      </dgm:t>
    </dgm:pt>
    <dgm:pt modelId="{CBBBF8C3-9205-47F6-A23E-F2F6A30133BF}" type="sibTrans" cxnId="{076CAE87-E84E-4BE3-8DE9-5B17D36051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9BCFDA-99B0-49C1-9198-D5DEE9B19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Suitable for people every ages</a:t>
          </a:r>
        </a:p>
      </dgm:t>
    </dgm:pt>
    <dgm:pt modelId="{40EF95BE-A9FA-4CCC-A9C6-F2ED5D877564}" type="parTrans" cxnId="{A3B79DAF-D173-4B77-B856-7BEBF4C5AF52}">
      <dgm:prSet/>
      <dgm:spPr/>
      <dgm:t>
        <a:bodyPr/>
        <a:lstStyle/>
        <a:p>
          <a:endParaRPr lang="en-US"/>
        </a:p>
      </dgm:t>
    </dgm:pt>
    <dgm:pt modelId="{DFDDAF8F-1059-4ED7-96B8-D284DF8AA124}" type="sibTrans" cxnId="{A3B79DAF-D173-4B77-B856-7BEBF4C5AF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5D88ED-77B7-4468-9D38-42142D1DB8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Attractive design</a:t>
          </a:r>
        </a:p>
      </dgm:t>
    </dgm:pt>
    <dgm:pt modelId="{3B6DEBBD-843E-4924-A2C7-A00519A786DF}" type="parTrans" cxnId="{91748100-7C43-4061-A589-F84FB6C10EFA}">
      <dgm:prSet/>
      <dgm:spPr/>
      <dgm:t>
        <a:bodyPr/>
        <a:lstStyle/>
        <a:p>
          <a:endParaRPr lang="en-US"/>
        </a:p>
      </dgm:t>
    </dgm:pt>
    <dgm:pt modelId="{57A98CC1-6CEE-48A1-B039-AEAFB67C67EE}" type="sibTrans" cxnId="{91748100-7C43-4061-A589-F84FB6C10E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0D741F-65E7-4199-BB4D-09B080DD56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Send alert messages to smartphone</a:t>
          </a:r>
        </a:p>
      </dgm:t>
    </dgm:pt>
    <dgm:pt modelId="{AF597C89-94EF-4FDB-912A-492DEA281450}" type="parTrans" cxnId="{2476E720-D6C4-4775-82AA-6560C6ECE3E0}">
      <dgm:prSet/>
      <dgm:spPr/>
      <dgm:t>
        <a:bodyPr/>
        <a:lstStyle/>
        <a:p>
          <a:endParaRPr lang="th-TH"/>
        </a:p>
      </dgm:t>
    </dgm:pt>
    <dgm:pt modelId="{8A1261B1-1812-473A-ACE6-92C22BA03155}" type="sibTrans" cxnId="{2476E720-D6C4-4775-82AA-6560C6ECE3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F9015C-52A4-4BDB-A0C2-721945592D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Send home location to rescuers</a:t>
          </a:r>
        </a:p>
      </dgm:t>
    </dgm:pt>
    <dgm:pt modelId="{F71BD859-C5B7-40A1-8DB1-FA95E66BA8FE}" type="parTrans" cxnId="{30616B9C-D569-48D6-9D0D-FF03BB335BD9}">
      <dgm:prSet/>
      <dgm:spPr/>
      <dgm:t>
        <a:bodyPr/>
        <a:lstStyle/>
        <a:p>
          <a:endParaRPr lang="th-TH"/>
        </a:p>
      </dgm:t>
    </dgm:pt>
    <dgm:pt modelId="{1DCDB909-64BF-447E-9F20-0E37B9B903DC}" type="sibTrans" cxnId="{30616B9C-D569-48D6-9D0D-FF03BB335BD9}">
      <dgm:prSet/>
      <dgm:spPr/>
      <dgm:t>
        <a:bodyPr/>
        <a:lstStyle/>
        <a:p>
          <a:endParaRPr lang="en-US"/>
        </a:p>
      </dgm:t>
    </dgm:pt>
    <dgm:pt modelId="{10346BB3-BF68-4B21-AFD2-BEFF21E7C043}" type="pres">
      <dgm:prSet presAssocID="{5EB455C3-3F87-47DE-A849-642E32F23A5D}" presName="root" presStyleCnt="0">
        <dgm:presLayoutVars>
          <dgm:dir/>
          <dgm:resizeHandles val="exact"/>
        </dgm:presLayoutVars>
      </dgm:prSet>
      <dgm:spPr/>
    </dgm:pt>
    <dgm:pt modelId="{ABF4BE46-0A7B-4E3E-BB9E-9AC0A23CBAB1}" type="pres">
      <dgm:prSet presAssocID="{5EB455C3-3F87-47DE-A849-642E32F23A5D}" presName="container" presStyleCnt="0">
        <dgm:presLayoutVars>
          <dgm:dir/>
          <dgm:resizeHandles val="exact"/>
        </dgm:presLayoutVars>
      </dgm:prSet>
      <dgm:spPr/>
    </dgm:pt>
    <dgm:pt modelId="{2FFB21D6-3AF7-4ABC-A4DC-1674380E18C6}" type="pres">
      <dgm:prSet presAssocID="{01513678-C161-4214-915C-3AA676F31606}" presName="compNode" presStyleCnt="0"/>
      <dgm:spPr/>
    </dgm:pt>
    <dgm:pt modelId="{648C0084-83D1-4EA6-BB84-24AED372134D}" type="pres">
      <dgm:prSet presAssocID="{01513678-C161-4214-915C-3AA676F31606}" presName="iconBgRect" presStyleLbl="bgShp" presStyleIdx="0" presStyleCnt="6"/>
      <dgm:spPr/>
    </dgm:pt>
    <dgm:pt modelId="{C7DC30C2-8FDB-412D-B9CF-948D818BA253}" type="pres">
      <dgm:prSet presAssocID="{01513678-C161-4214-915C-3AA676F3160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138CEF6-B090-4817-982B-4D58051E1679}" type="pres">
      <dgm:prSet presAssocID="{01513678-C161-4214-915C-3AA676F31606}" presName="spaceRect" presStyleCnt="0"/>
      <dgm:spPr/>
    </dgm:pt>
    <dgm:pt modelId="{96820D4D-C776-4530-932D-4755665EB7E2}" type="pres">
      <dgm:prSet presAssocID="{01513678-C161-4214-915C-3AA676F31606}" presName="textRect" presStyleLbl="revTx" presStyleIdx="0" presStyleCnt="6">
        <dgm:presLayoutVars>
          <dgm:chMax val="1"/>
          <dgm:chPref val="1"/>
        </dgm:presLayoutVars>
      </dgm:prSet>
      <dgm:spPr/>
    </dgm:pt>
    <dgm:pt modelId="{4F45DE8F-59B8-482A-A31D-31197A53861F}" type="pres">
      <dgm:prSet presAssocID="{51B06CBA-2324-472E-B605-0360D8C9BF6A}" presName="sibTrans" presStyleLbl="sibTrans2D1" presStyleIdx="0" presStyleCnt="0"/>
      <dgm:spPr/>
    </dgm:pt>
    <dgm:pt modelId="{5AB4614F-A9C0-4260-8FE4-62BD740545E5}" type="pres">
      <dgm:prSet presAssocID="{0EA39000-426E-4D4B-A231-32E5357F923D}" presName="compNode" presStyleCnt="0"/>
      <dgm:spPr/>
    </dgm:pt>
    <dgm:pt modelId="{E73EECB9-4965-4510-B01E-0FB9A5363131}" type="pres">
      <dgm:prSet presAssocID="{0EA39000-426E-4D4B-A231-32E5357F923D}" presName="iconBgRect" presStyleLbl="bgShp" presStyleIdx="1" presStyleCnt="6"/>
      <dgm:spPr/>
    </dgm:pt>
    <dgm:pt modelId="{6304E068-6E79-4E66-9BAA-9C95465EE3EE}" type="pres">
      <dgm:prSet presAssocID="{0EA39000-426E-4D4B-A231-32E5357F923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F6521A20-0127-4AD7-A70B-804019BEA65A}" type="pres">
      <dgm:prSet presAssocID="{0EA39000-426E-4D4B-A231-32E5357F923D}" presName="spaceRect" presStyleCnt="0"/>
      <dgm:spPr/>
    </dgm:pt>
    <dgm:pt modelId="{573DDA6B-0BB2-4582-B673-44BA8A7FDCB5}" type="pres">
      <dgm:prSet presAssocID="{0EA39000-426E-4D4B-A231-32E5357F923D}" presName="textRect" presStyleLbl="revTx" presStyleIdx="1" presStyleCnt="6">
        <dgm:presLayoutVars>
          <dgm:chMax val="1"/>
          <dgm:chPref val="1"/>
        </dgm:presLayoutVars>
      </dgm:prSet>
      <dgm:spPr/>
    </dgm:pt>
    <dgm:pt modelId="{00B5C976-A118-41BB-BD1F-DD0321313C3D}" type="pres">
      <dgm:prSet presAssocID="{CBBBF8C3-9205-47F6-A23E-F2F6A30133BF}" presName="sibTrans" presStyleLbl="sibTrans2D1" presStyleIdx="0" presStyleCnt="0"/>
      <dgm:spPr/>
    </dgm:pt>
    <dgm:pt modelId="{C7B14223-21C9-4DBA-BA6A-F46AC5F4BD34}" type="pres">
      <dgm:prSet presAssocID="{A39BCFDA-99B0-49C1-9198-D5DEE9B1947F}" presName="compNode" presStyleCnt="0"/>
      <dgm:spPr/>
    </dgm:pt>
    <dgm:pt modelId="{C4100A64-3DCA-4022-8C3F-D8446AA9A2DE}" type="pres">
      <dgm:prSet presAssocID="{A39BCFDA-99B0-49C1-9198-D5DEE9B1947F}" presName="iconBgRect" presStyleLbl="bgShp" presStyleIdx="2" presStyleCnt="6"/>
      <dgm:spPr/>
    </dgm:pt>
    <dgm:pt modelId="{FFC0232B-1705-44AA-9E57-90C23E2FF7DD}" type="pres">
      <dgm:prSet presAssocID="{A39BCFDA-99B0-49C1-9198-D5DEE9B1947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A4068D8-D3C5-401E-BED7-DCFCF0919CC3}" type="pres">
      <dgm:prSet presAssocID="{A39BCFDA-99B0-49C1-9198-D5DEE9B1947F}" presName="spaceRect" presStyleCnt="0"/>
      <dgm:spPr/>
    </dgm:pt>
    <dgm:pt modelId="{0C30CF21-9017-49A9-9E74-74A200F57DED}" type="pres">
      <dgm:prSet presAssocID="{A39BCFDA-99B0-49C1-9198-D5DEE9B1947F}" presName="textRect" presStyleLbl="revTx" presStyleIdx="2" presStyleCnt="6">
        <dgm:presLayoutVars>
          <dgm:chMax val="1"/>
          <dgm:chPref val="1"/>
        </dgm:presLayoutVars>
      </dgm:prSet>
      <dgm:spPr/>
    </dgm:pt>
    <dgm:pt modelId="{7C80DF8A-8635-48BB-91F5-0D95460A32EA}" type="pres">
      <dgm:prSet presAssocID="{DFDDAF8F-1059-4ED7-96B8-D284DF8AA124}" presName="sibTrans" presStyleLbl="sibTrans2D1" presStyleIdx="0" presStyleCnt="0"/>
      <dgm:spPr/>
    </dgm:pt>
    <dgm:pt modelId="{B858558E-4191-4023-B44C-5E0E7A54CE10}" type="pres">
      <dgm:prSet presAssocID="{E05D88ED-77B7-4468-9D38-42142D1DB8FB}" presName="compNode" presStyleCnt="0"/>
      <dgm:spPr/>
    </dgm:pt>
    <dgm:pt modelId="{DDBDA0C6-B756-4B7F-806E-5C4E4D822E1F}" type="pres">
      <dgm:prSet presAssocID="{E05D88ED-77B7-4468-9D38-42142D1DB8FB}" presName="iconBgRect" presStyleLbl="bgShp" presStyleIdx="3" presStyleCnt="6"/>
      <dgm:spPr/>
    </dgm:pt>
    <dgm:pt modelId="{A665F408-A67A-4CBB-9165-7B236AE75D71}" type="pres">
      <dgm:prSet presAssocID="{E05D88ED-77B7-4468-9D38-42142D1DB8F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FD9EEDFC-C899-46DE-8BD8-3526D1A2E582}" type="pres">
      <dgm:prSet presAssocID="{E05D88ED-77B7-4468-9D38-42142D1DB8FB}" presName="spaceRect" presStyleCnt="0"/>
      <dgm:spPr/>
    </dgm:pt>
    <dgm:pt modelId="{AE40293A-FC9F-4FAD-82FF-4F342ED7C6F3}" type="pres">
      <dgm:prSet presAssocID="{E05D88ED-77B7-4468-9D38-42142D1DB8FB}" presName="textRect" presStyleLbl="revTx" presStyleIdx="3" presStyleCnt="6">
        <dgm:presLayoutVars>
          <dgm:chMax val="1"/>
          <dgm:chPref val="1"/>
        </dgm:presLayoutVars>
      </dgm:prSet>
      <dgm:spPr/>
    </dgm:pt>
    <dgm:pt modelId="{8678E914-AD69-4A45-869B-2A070009973E}" type="pres">
      <dgm:prSet presAssocID="{57A98CC1-6CEE-48A1-B039-AEAFB67C67EE}" presName="sibTrans" presStyleLbl="sibTrans2D1" presStyleIdx="0" presStyleCnt="0"/>
      <dgm:spPr/>
    </dgm:pt>
    <dgm:pt modelId="{ECAE3C80-6999-43CE-AFE9-8F588C6495B1}" type="pres">
      <dgm:prSet presAssocID="{7D0D741F-65E7-4199-BB4D-09B080DD569C}" presName="compNode" presStyleCnt="0"/>
      <dgm:spPr/>
    </dgm:pt>
    <dgm:pt modelId="{CA9CBC10-41B7-4DF3-B303-7B3B685F6027}" type="pres">
      <dgm:prSet presAssocID="{7D0D741F-65E7-4199-BB4D-09B080DD569C}" presName="iconBgRect" presStyleLbl="bgShp" presStyleIdx="4" presStyleCnt="6"/>
      <dgm:spPr/>
    </dgm:pt>
    <dgm:pt modelId="{09D6BD2E-7D44-4A25-8AD5-4C01D5CC36C6}" type="pres">
      <dgm:prSet presAssocID="{7D0D741F-65E7-4199-BB4D-09B080DD569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3B922FD-CB2D-4DFB-87ED-107C70499DF0}" type="pres">
      <dgm:prSet presAssocID="{7D0D741F-65E7-4199-BB4D-09B080DD569C}" presName="spaceRect" presStyleCnt="0"/>
      <dgm:spPr/>
    </dgm:pt>
    <dgm:pt modelId="{1AEC7F32-B6E7-4AAC-A03F-FFA949A79BCB}" type="pres">
      <dgm:prSet presAssocID="{7D0D741F-65E7-4199-BB4D-09B080DD569C}" presName="textRect" presStyleLbl="revTx" presStyleIdx="4" presStyleCnt="6">
        <dgm:presLayoutVars>
          <dgm:chMax val="1"/>
          <dgm:chPref val="1"/>
        </dgm:presLayoutVars>
      </dgm:prSet>
      <dgm:spPr/>
    </dgm:pt>
    <dgm:pt modelId="{4048EADF-70AC-4944-AB17-C54F13A4C696}" type="pres">
      <dgm:prSet presAssocID="{8A1261B1-1812-473A-ACE6-92C22BA03155}" presName="sibTrans" presStyleLbl="sibTrans2D1" presStyleIdx="0" presStyleCnt="0"/>
      <dgm:spPr/>
    </dgm:pt>
    <dgm:pt modelId="{D0068FBE-6739-4435-A8A3-37A222271342}" type="pres">
      <dgm:prSet presAssocID="{2AF9015C-52A4-4BDB-A0C2-721945592D86}" presName="compNode" presStyleCnt="0"/>
      <dgm:spPr/>
    </dgm:pt>
    <dgm:pt modelId="{55AAF8C5-CC16-41C7-80F5-F2362DB2AF63}" type="pres">
      <dgm:prSet presAssocID="{2AF9015C-52A4-4BDB-A0C2-721945592D86}" presName="iconBgRect" presStyleLbl="bgShp" presStyleIdx="5" presStyleCnt="6"/>
      <dgm:spPr/>
    </dgm:pt>
    <dgm:pt modelId="{242709E0-C7FE-4295-8A8A-D350B7AFFAC7}" type="pres">
      <dgm:prSet presAssocID="{2AF9015C-52A4-4BDB-A0C2-721945592D8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99A3BDB0-8DCD-46B8-9359-92290F60984F}" type="pres">
      <dgm:prSet presAssocID="{2AF9015C-52A4-4BDB-A0C2-721945592D86}" presName="spaceRect" presStyleCnt="0"/>
      <dgm:spPr/>
    </dgm:pt>
    <dgm:pt modelId="{C3363BE5-CE34-40F9-AB7E-32659AFF535F}" type="pres">
      <dgm:prSet presAssocID="{2AF9015C-52A4-4BDB-A0C2-721945592D8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1748100-7C43-4061-A589-F84FB6C10EFA}" srcId="{5EB455C3-3F87-47DE-A849-642E32F23A5D}" destId="{E05D88ED-77B7-4468-9D38-42142D1DB8FB}" srcOrd="3" destOrd="0" parTransId="{3B6DEBBD-843E-4924-A2C7-A00519A786DF}" sibTransId="{57A98CC1-6CEE-48A1-B039-AEAFB67C67EE}"/>
    <dgm:cxn modelId="{21522B0D-B302-4528-B941-690E02287AE9}" type="presOf" srcId="{8A1261B1-1812-473A-ACE6-92C22BA03155}" destId="{4048EADF-70AC-4944-AB17-C54F13A4C696}" srcOrd="0" destOrd="0" presId="urn:microsoft.com/office/officeart/2018/2/layout/IconCircleList"/>
    <dgm:cxn modelId="{E1087712-BD27-41D7-BFA0-8B5DC009F080}" type="presOf" srcId="{CBBBF8C3-9205-47F6-A23E-F2F6A30133BF}" destId="{00B5C976-A118-41BB-BD1F-DD0321313C3D}" srcOrd="0" destOrd="0" presId="urn:microsoft.com/office/officeart/2018/2/layout/IconCircleList"/>
    <dgm:cxn modelId="{2E26181C-85F4-455C-A17A-37728AFEFE9F}" type="presOf" srcId="{7D0D741F-65E7-4199-BB4D-09B080DD569C}" destId="{1AEC7F32-B6E7-4AAC-A03F-FFA949A79BCB}" srcOrd="0" destOrd="0" presId="urn:microsoft.com/office/officeart/2018/2/layout/IconCircleList"/>
    <dgm:cxn modelId="{2476E720-D6C4-4775-82AA-6560C6ECE3E0}" srcId="{5EB455C3-3F87-47DE-A849-642E32F23A5D}" destId="{7D0D741F-65E7-4199-BB4D-09B080DD569C}" srcOrd="4" destOrd="0" parTransId="{AF597C89-94EF-4FDB-912A-492DEA281450}" sibTransId="{8A1261B1-1812-473A-ACE6-92C22BA03155}"/>
    <dgm:cxn modelId="{696E2D40-8C8E-425A-8244-F5B49FE3E67E}" type="presOf" srcId="{DFDDAF8F-1059-4ED7-96B8-D284DF8AA124}" destId="{7C80DF8A-8635-48BB-91F5-0D95460A32EA}" srcOrd="0" destOrd="0" presId="urn:microsoft.com/office/officeart/2018/2/layout/IconCircleList"/>
    <dgm:cxn modelId="{B55CCA42-F674-458F-A17C-7CD523FAEC6F}" type="presOf" srcId="{5EB455C3-3F87-47DE-A849-642E32F23A5D}" destId="{10346BB3-BF68-4B21-AFD2-BEFF21E7C043}" srcOrd="0" destOrd="0" presId="urn:microsoft.com/office/officeart/2018/2/layout/IconCircleList"/>
    <dgm:cxn modelId="{C478CF48-C553-462F-A5F3-A02EAFF6170B}" type="presOf" srcId="{0EA39000-426E-4D4B-A231-32E5357F923D}" destId="{573DDA6B-0BB2-4582-B673-44BA8A7FDCB5}" srcOrd="0" destOrd="0" presId="urn:microsoft.com/office/officeart/2018/2/layout/IconCircleList"/>
    <dgm:cxn modelId="{076CAE87-E84E-4BE3-8DE9-5B17D36051A2}" srcId="{5EB455C3-3F87-47DE-A849-642E32F23A5D}" destId="{0EA39000-426E-4D4B-A231-32E5357F923D}" srcOrd="1" destOrd="0" parTransId="{7118BBE9-1539-4F96-8D6F-4935F76BEC88}" sibTransId="{CBBBF8C3-9205-47F6-A23E-F2F6A30133BF}"/>
    <dgm:cxn modelId="{00FCFE88-6625-4EEF-A834-CC150B110AE4}" type="presOf" srcId="{51B06CBA-2324-472E-B605-0360D8C9BF6A}" destId="{4F45DE8F-59B8-482A-A31D-31197A53861F}" srcOrd="0" destOrd="0" presId="urn:microsoft.com/office/officeart/2018/2/layout/IconCircleList"/>
    <dgm:cxn modelId="{1E132789-21D8-4578-AC5C-1A1726785439}" type="presOf" srcId="{2AF9015C-52A4-4BDB-A0C2-721945592D86}" destId="{C3363BE5-CE34-40F9-AB7E-32659AFF535F}" srcOrd="0" destOrd="0" presId="urn:microsoft.com/office/officeart/2018/2/layout/IconCircleList"/>
    <dgm:cxn modelId="{30616B9C-D569-48D6-9D0D-FF03BB335BD9}" srcId="{5EB455C3-3F87-47DE-A849-642E32F23A5D}" destId="{2AF9015C-52A4-4BDB-A0C2-721945592D86}" srcOrd="5" destOrd="0" parTransId="{F71BD859-C5B7-40A1-8DB1-FA95E66BA8FE}" sibTransId="{1DCDB909-64BF-447E-9F20-0E37B9B903DC}"/>
    <dgm:cxn modelId="{A3B79DAF-D173-4B77-B856-7BEBF4C5AF52}" srcId="{5EB455C3-3F87-47DE-A849-642E32F23A5D}" destId="{A39BCFDA-99B0-49C1-9198-D5DEE9B1947F}" srcOrd="2" destOrd="0" parTransId="{40EF95BE-A9FA-4CCC-A9C6-F2ED5D877564}" sibTransId="{DFDDAF8F-1059-4ED7-96B8-D284DF8AA124}"/>
    <dgm:cxn modelId="{BED985CB-D732-4832-BFF9-1048D4D2F45F}" type="presOf" srcId="{57A98CC1-6CEE-48A1-B039-AEAFB67C67EE}" destId="{8678E914-AD69-4A45-869B-2A070009973E}" srcOrd="0" destOrd="0" presId="urn:microsoft.com/office/officeart/2018/2/layout/IconCircleList"/>
    <dgm:cxn modelId="{AED0D6D5-CBDC-4E87-8E7D-A715E2C5A122}" type="presOf" srcId="{01513678-C161-4214-915C-3AA676F31606}" destId="{96820D4D-C776-4530-932D-4755665EB7E2}" srcOrd="0" destOrd="0" presId="urn:microsoft.com/office/officeart/2018/2/layout/IconCircleList"/>
    <dgm:cxn modelId="{7E614DD8-D3C8-4C39-917A-32CEF9B48490}" srcId="{5EB455C3-3F87-47DE-A849-642E32F23A5D}" destId="{01513678-C161-4214-915C-3AA676F31606}" srcOrd="0" destOrd="0" parTransId="{82930470-C4C3-4F0F-88A3-1862EDA43E16}" sibTransId="{51B06CBA-2324-472E-B605-0360D8C9BF6A}"/>
    <dgm:cxn modelId="{DD5C4BE1-5EC7-4BA0-998E-ADD975BA5BC4}" type="presOf" srcId="{E05D88ED-77B7-4468-9D38-42142D1DB8FB}" destId="{AE40293A-FC9F-4FAD-82FF-4F342ED7C6F3}" srcOrd="0" destOrd="0" presId="urn:microsoft.com/office/officeart/2018/2/layout/IconCircleList"/>
    <dgm:cxn modelId="{E66758EE-E1D8-4F4C-9432-0E4723E2ECC8}" type="presOf" srcId="{A39BCFDA-99B0-49C1-9198-D5DEE9B1947F}" destId="{0C30CF21-9017-49A9-9E74-74A200F57DED}" srcOrd="0" destOrd="0" presId="urn:microsoft.com/office/officeart/2018/2/layout/IconCircleList"/>
    <dgm:cxn modelId="{28F57EE2-1A9D-44B5-A60A-E2F5F12C65E4}" type="presParOf" srcId="{10346BB3-BF68-4B21-AFD2-BEFF21E7C043}" destId="{ABF4BE46-0A7B-4E3E-BB9E-9AC0A23CBAB1}" srcOrd="0" destOrd="0" presId="urn:microsoft.com/office/officeart/2018/2/layout/IconCircleList"/>
    <dgm:cxn modelId="{D7A41EC1-5A67-4107-B036-E82130E3C374}" type="presParOf" srcId="{ABF4BE46-0A7B-4E3E-BB9E-9AC0A23CBAB1}" destId="{2FFB21D6-3AF7-4ABC-A4DC-1674380E18C6}" srcOrd="0" destOrd="0" presId="urn:microsoft.com/office/officeart/2018/2/layout/IconCircleList"/>
    <dgm:cxn modelId="{92EF3044-2653-47FC-9C4C-086D89A00021}" type="presParOf" srcId="{2FFB21D6-3AF7-4ABC-A4DC-1674380E18C6}" destId="{648C0084-83D1-4EA6-BB84-24AED372134D}" srcOrd="0" destOrd="0" presId="urn:microsoft.com/office/officeart/2018/2/layout/IconCircleList"/>
    <dgm:cxn modelId="{576485F1-1D94-407B-8413-EEF0EA710996}" type="presParOf" srcId="{2FFB21D6-3AF7-4ABC-A4DC-1674380E18C6}" destId="{C7DC30C2-8FDB-412D-B9CF-948D818BA253}" srcOrd="1" destOrd="0" presId="urn:microsoft.com/office/officeart/2018/2/layout/IconCircleList"/>
    <dgm:cxn modelId="{F64902EB-7E65-4F8D-B68E-F6CE25607132}" type="presParOf" srcId="{2FFB21D6-3AF7-4ABC-A4DC-1674380E18C6}" destId="{5138CEF6-B090-4817-982B-4D58051E1679}" srcOrd="2" destOrd="0" presId="urn:microsoft.com/office/officeart/2018/2/layout/IconCircleList"/>
    <dgm:cxn modelId="{16CEF8D9-3CF3-495C-9212-DB8F7BF3238A}" type="presParOf" srcId="{2FFB21D6-3AF7-4ABC-A4DC-1674380E18C6}" destId="{96820D4D-C776-4530-932D-4755665EB7E2}" srcOrd="3" destOrd="0" presId="urn:microsoft.com/office/officeart/2018/2/layout/IconCircleList"/>
    <dgm:cxn modelId="{4BC28ABC-022B-4FC7-812E-E7DAEDDA506F}" type="presParOf" srcId="{ABF4BE46-0A7B-4E3E-BB9E-9AC0A23CBAB1}" destId="{4F45DE8F-59B8-482A-A31D-31197A53861F}" srcOrd="1" destOrd="0" presId="urn:microsoft.com/office/officeart/2018/2/layout/IconCircleList"/>
    <dgm:cxn modelId="{1E0D7010-3AC3-48AA-BB6D-7009266C6B09}" type="presParOf" srcId="{ABF4BE46-0A7B-4E3E-BB9E-9AC0A23CBAB1}" destId="{5AB4614F-A9C0-4260-8FE4-62BD740545E5}" srcOrd="2" destOrd="0" presId="urn:microsoft.com/office/officeart/2018/2/layout/IconCircleList"/>
    <dgm:cxn modelId="{EA921F47-2FFF-4F18-BA4F-63AC6F77118E}" type="presParOf" srcId="{5AB4614F-A9C0-4260-8FE4-62BD740545E5}" destId="{E73EECB9-4965-4510-B01E-0FB9A5363131}" srcOrd="0" destOrd="0" presId="urn:microsoft.com/office/officeart/2018/2/layout/IconCircleList"/>
    <dgm:cxn modelId="{E9D5CF7F-3B9F-4865-814F-09A0D9D80821}" type="presParOf" srcId="{5AB4614F-A9C0-4260-8FE4-62BD740545E5}" destId="{6304E068-6E79-4E66-9BAA-9C95465EE3EE}" srcOrd="1" destOrd="0" presId="urn:microsoft.com/office/officeart/2018/2/layout/IconCircleList"/>
    <dgm:cxn modelId="{1C3F6538-AF9F-41AA-8710-2311D5751860}" type="presParOf" srcId="{5AB4614F-A9C0-4260-8FE4-62BD740545E5}" destId="{F6521A20-0127-4AD7-A70B-804019BEA65A}" srcOrd="2" destOrd="0" presId="urn:microsoft.com/office/officeart/2018/2/layout/IconCircleList"/>
    <dgm:cxn modelId="{018E4C90-EC6F-431C-A295-5FE300E9B1B8}" type="presParOf" srcId="{5AB4614F-A9C0-4260-8FE4-62BD740545E5}" destId="{573DDA6B-0BB2-4582-B673-44BA8A7FDCB5}" srcOrd="3" destOrd="0" presId="urn:microsoft.com/office/officeart/2018/2/layout/IconCircleList"/>
    <dgm:cxn modelId="{ACD1ACA2-B8F4-46B0-850B-DE7E9D99BC5D}" type="presParOf" srcId="{ABF4BE46-0A7B-4E3E-BB9E-9AC0A23CBAB1}" destId="{00B5C976-A118-41BB-BD1F-DD0321313C3D}" srcOrd="3" destOrd="0" presId="urn:microsoft.com/office/officeart/2018/2/layout/IconCircleList"/>
    <dgm:cxn modelId="{82FB8AB2-FD20-4B34-ACA7-724351C04CD3}" type="presParOf" srcId="{ABF4BE46-0A7B-4E3E-BB9E-9AC0A23CBAB1}" destId="{C7B14223-21C9-4DBA-BA6A-F46AC5F4BD34}" srcOrd="4" destOrd="0" presId="urn:microsoft.com/office/officeart/2018/2/layout/IconCircleList"/>
    <dgm:cxn modelId="{CC90E330-59E3-4C50-AF9B-91548A4AAECA}" type="presParOf" srcId="{C7B14223-21C9-4DBA-BA6A-F46AC5F4BD34}" destId="{C4100A64-3DCA-4022-8C3F-D8446AA9A2DE}" srcOrd="0" destOrd="0" presId="urn:microsoft.com/office/officeart/2018/2/layout/IconCircleList"/>
    <dgm:cxn modelId="{4D30DE5F-9424-44BE-A128-958179B46EAE}" type="presParOf" srcId="{C7B14223-21C9-4DBA-BA6A-F46AC5F4BD34}" destId="{FFC0232B-1705-44AA-9E57-90C23E2FF7DD}" srcOrd="1" destOrd="0" presId="urn:microsoft.com/office/officeart/2018/2/layout/IconCircleList"/>
    <dgm:cxn modelId="{6BA55448-41A3-4123-A2FA-9376336DC6C1}" type="presParOf" srcId="{C7B14223-21C9-4DBA-BA6A-F46AC5F4BD34}" destId="{CA4068D8-D3C5-401E-BED7-DCFCF0919CC3}" srcOrd="2" destOrd="0" presId="urn:microsoft.com/office/officeart/2018/2/layout/IconCircleList"/>
    <dgm:cxn modelId="{B8A3CA93-AC20-4566-9BE3-79096F81BF2B}" type="presParOf" srcId="{C7B14223-21C9-4DBA-BA6A-F46AC5F4BD34}" destId="{0C30CF21-9017-49A9-9E74-74A200F57DED}" srcOrd="3" destOrd="0" presId="urn:microsoft.com/office/officeart/2018/2/layout/IconCircleList"/>
    <dgm:cxn modelId="{98AD63D9-0D7F-412E-8191-4775278FDCC6}" type="presParOf" srcId="{ABF4BE46-0A7B-4E3E-BB9E-9AC0A23CBAB1}" destId="{7C80DF8A-8635-48BB-91F5-0D95460A32EA}" srcOrd="5" destOrd="0" presId="urn:microsoft.com/office/officeart/2018/2/layout/IconCircleList"/>
    <dgm:cxn modelId="{DFF510D9-38D0-4664-AA87-D09D9287AD06}" type="presParOf" srcId="{ABF4BE46-0A7B-4E3E-BB9E-9AC0A23CBAB1}" destId="{B858558E-4191-4023-B44C-5E0E7A54CE10}" srcOrd="6" destOrd="0" presId="urn:microsoft.com/office/officeart/2018/2/layout/IconCircleList"/>
    <dgm:cxn modelId="{15EFC36B-8DC6-4F11-A981-8E1220B22F02}" type="presParOf" srcId="{B858558E-4191-4023-B44C-5E0E7A54CE10}" destId="{DDBDA0C6-B756-4B7F-806E-5C4E4D822E1F}" srcOrd="0" destOrd="0" presId="urn:microsoft.com/office/officeart/2018/2/layout/IconCircleList"/>
    <dgm:cxn modelId="{64121AD1-4918-498F-99A2-456935EA8AEA}" type="presParOf" srcId="{B858558E-4191-4023-B44C-5E0E7A54CE10}" destId="{A665F408-A67A-4CBB-9165-7B236AE75D71}" srcOrd="1" destOrd="0" presId="urn:microsoft.com/office/officeart/2018/2/layout/IconCircleList"/>
    <dgm:cxn modelId="{1EC5703B-313C-43FA-BAC9-ECDE3D1F2FF4}" type="presParOf" srcId="{B858558E-4191-4023-B44C-5E0E7A54CE10}" destId="{FD9EEDFC-C899-46DE-8BD8-3526D1A2E582}" srcOrd="2" destOrd="0" presId="urn:microsoft.com/office/officeart/2018/2/layout/IconCircleList"/>
    <dgm:cxn modelId="{C19ABEAB-3F6B-4426-ADC8-6EC282CDB455}" type="presParOf" srcId="{B858558E-4191-4023-B44C-5E0E7A54CE10}" destId="{AE40293A-FC9F-4FAD-82FF-4F342ED7C6F3}" srcOrd="3" destOrd="0" presId="urn:microsoft.com/office/officeart/2018/2/layout/IconCircleList"/>
    <dgm:cxn modelId="{642C8B7F-CB74-4849-B967-BC2C7C3C09EC}" type="presParOf" srcId="{ABF4BE46-0A7B-4E3E-BB9E-9AC0A23CBAB1}" destId="{8678E914-AD69-4A45-869B-2A070009973E}" srcOrd="7" destOrd="0" presId="urn:microsoft.com/office/officeart/2018/2/layout/IconCircleList"/>
    <dgm:cxn modelId="{75E1C221-C34C-4B06-9A4A-3B275194E1EF}" type="presParOf" srcId="{ABF4BE46-0A7B-4E3E-BB9E-9AC0A23CBAB1}" destId="{ECAE3C80-6999-43CE-AFE9-8F588C6495B1}" srcOrd="8" destOrd="0" presId="urn:microsoft.com/office/officeart/2018/2/layout/IconCircleList"/>
    <dgm:cxn modelId="{810B405B-8162-452E-B9A6-0F56B4603DBE}" type="presParOf" srcId="{ECAE3C80-6999-43CE-AFE9-8F588C6495B1}" destId="{CA9CBC10-41B7-4DF3-B303-7B3B685F6027}" srcOrd="0" destOrd="0" presId="urn:microsoft.com/office/officeart/2018/2/layout/IconCircleList"/>
    <dgm:cxn modelId="{A241E1BA-EBF2-49CA-98CF-43816B43B8B9}" type="presParOf" srcId="{ECAE3C80-6999-43CE-AFE9-8F588C6495B1}" destId="{09D6BD2E-7D44-4A25-8AD5-4C01D5CC36C6}" srcOrd="1" destOrd="0" presId="urn:microsoft.com/office/officeart/2018/2/layout/IconCircleList"/>
    <dgm:cxn modelId="{D7C7D863-012E-4F64-8F85-82B7E6E5F5E7}" type="presParOf" srcId="{ECAE3C80-6999-43CE-AFE9-8F588C6495B1}" destId="{53B922FD-CB2D-4DFB-87ED-107C70499DF0}" srcOrd="2" destOrd="0" presId="urn:microsoft.com/office/officeart/2018/2/layout/IconCircleList"/>
    <dgm:cxn modelId="{DD39B414-D63F-4DBB-A5B9-2CE8FE97CE10}" type="presParOf" srcId="{ECAE3C80-6999-43CE-AFE9-8F588C6495B1}" destId="{1AEC7F32-B6E7-4AAC-A03F-FFA949A79BCB}" srcOrd="3" destOrd="0" presId="urn:microsoft.com/office/officeart/2018/2/layout/IconCircleList"/>
    <dgm:cxn modelId="{7F665AA0-A73F-4934-BEFE-FB1C5D38C22B}" type="presParOf" srcId="{ABF4BE46-0A7B-4E3E-BB9E-9AC0A23CBAB1}" destId="{4048EADF-70AC-4944-AB17-C54F13A4C696}" srcOrd="9" destOrd="0" presId="urn:microsoft.com/office/officeart/2018/2/layout/IconCircleList"/>
    <dgm:cxn modelId="{1F53EEB7-73B7-462D-B04F-777239CFF736}" type="presParOf" srcId="{ABF4BE46-0A7B-4E3E-BB9E-9AC0A23CBAB1}" destId="{D0068FBE-6739-4435-A8A3-37A222271342}" srcOrd="10" destOrd="0" presId="urn:microsoft.com/office/officeart/2018/2/layout/IconCircleList"/>
    <dgm:cxn modelId="{259D32A5-7F9C-4465-B768-A8F51F41F35F}" type="presParOf" srcId="{D0068FBE-6739-4435-A8A3-37A222271342}" destId="{55AAF8C5-CC16-41C7-80F5-F2362DB2AF63}" srcOrd="0" destOrd="0" presId="urn:microsoft.com/office/officeart/2018/2/layout/IconCircleList"/>
    <dgm:cxn modelId="{48DC544F-2A05-46A3-80D1-8539A97F5276}" type="presParOf" srcId="{D0068FBE-6739-4435-A8A3-37A222271342}" destId="{242709E0-C7FE-4295-8A8A-D350B7AFFAC7}" srcOrd="1" destOrd="0" presId="urn:microsoft.com/office/officeart/2018/2/layout/IconCircleList"/>
    <dgm:cxn modelId="{8CB73DE3-D7A7-4131-B7F6-BDF09ED167EF}" type="presParOf" srcId="{D0068FBE-6739-4435-A8A3-37A222271342}" destId="{99A3BDB0-8DCD-46B8-9359-92290F60984F}" srcOrd="2" destOrd="0" presId="urn:microsoft.com/office/officeart/2018/2/layout/IconCircleList"/>
    <dgm:cxn modelId="{65D68ABC-3DA3-44B4-A913-EE3DF6EA9E5D}" type="presParOf" srcId="{D0068FBE-6739-4435-A8A3-37A222271342}" destId="{C3363BE5-CE34-40F9-AB7E-32659AFF535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FF79F-699C-487D-AEDC-102F2F47BA08}">
      <dsp:nvSpPr>
        <dsp:cNvPr id="0" name=""/>
        <dsp:cNvSpPr/>
      </dsp:nvSpPr>
      <dsp:spPr>
        <a:xfrm>
          <a:off x="2358363" y="760286"/>
          <a:ext cx="1886690" cy="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0E371-B3E9-483B-A1D7-0B602CF20215}">
      <dsp:nvSpPr>
        <dsp:cNvPr id="0" name=""/>
        <dsp:cNvSpPr/>
      </dsp:nvSpPr>
      <dsp:spPr>
        <a:xfrm>
          <a:off x="4358255" y="642386"/>
          <a:ext cx="216969" cy="300619"/>
        </a:xfrm>
        <a:prstGeom prst="chevron">
          <a:avLst>
            <a:gd name="adj" fmla="val 9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A5ED8-9425-4E33-94E7-F2F4A7447805}">
      <dsp:nvSpPr>
        <dsp:cNvPr id="0" name=""/>
        <dsp:cNvSpPr/>
      </dsp:nvSpPr>
      <dsp:spPr>
        <a:xfrm>
          <a:off x="1362204" y="0"/>
          <a:ext cx="1520644" cy="15206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009" tIns="59009" rIns="59009" bIns="5900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01</a:t>
          </a:r>
        </a:p>
      </dsp:txBody>
      <dsp:txXfrm>
        <a:off x="1584897" y="222693"/>
        <a:ext cx="1075258" cy="1075258"/>
      </dsp:txXfrm>
    </dsp:sp>
    <dsp:sp modelId="{5BF27C95-4553-4DA1-890B-A2266FFCB1A7}">
      <dsp:nvSpPr>
        <dsp:cNvPr id="0" name=""/>
        <dsp:cNvSpPr/>
      </dsp:nvSpPr>
      <dsp:spPr>
        <a:xfrm>
          <a:off x="0" y="1684800"/>
          <a:ext cx="4245053" cy="14758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855" tIns="165100" rIns="334855" bIns="1651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NODE MCU ESP8266</a:t>
          </a:r>
          <a:endParaRPr lang="en-US" sz="2600" kern="1200" dirty="0"/>
        </a:p>
      </dsp:txBody>
      <dsp:txXfrm>
        <a:off x="0" y="1979972"/>
        <a:ext cx="4245053" cy="1180689"/>
      </dsp:txXfrm>
    </dsp:sp>
    <dsp:sp modelId="{1E7CB1B2-214C-48BC-96BA-E808B3B0F5B7}">
      <dsp:nvSpPr>
        <dsp:cNvPr id="0" name=""/>
        <dsp:cNvSpPr/>
      </dsp:nvSpPr>
      <dsp:spPr>
        <a:xfrm>
          <a:off x="4716726" y="766977"/>
          <a:ext cx="2122526" cy="6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35E1E-CD28-4B92-AD5D-9A79D194143A}">
      <dsp:nvSpPr>
        <dsp:cNvPr id="0" name=""/>
        <dsp:cNvSpPr/>
      </dsp:nvSpPr>
      <dsp:spPr>
        <a:xfrm>
          <a:off x="6078931" y="6688"/>
          <a:ext cx="1520644" cy="15206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009" tIns="59009" rIns="59009" bIns="5900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02</a:t>
          </a:r>
        </a:p>
      </dsp:txBody>
      <dsp:txXfrm>
        <a:off x="6301624" y="229381"/>
        <a:ext cx="1075258" cy="1075258"/>
      </dsp:txXfrm>
    </dsp:sp>
    <dsp:sp modelId="{FE73149B-C683-4FE2-937E-A128D0028184}">
      <dsp:nvSpPr>
        <dsp:cNvPr id="0" name=""/>
        <dsp:cNvSpPr/>
      </dsp:nvSpPr>
      <dsp:spPr>
        <a:xfrm>
          <a:off x="4716726" y="1684800"/>
          <a:ext cx="4245053" cy="14758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855" tIns="165100" rIns="334855" bIns="1651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SENSORS</a:t>
          </a:r>
          <a:endParaRPr lang="en-US" sz="2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1" i="0" kern="1200" dirty="0"/>
            <a:t>IR Flame Detector Sensor 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/>
            <a:t>MQ-2 gas sensor</a:t>
          </a:r>
          <a:endParaRPr lang="en-US" sz="1600" b="1" kern="1200" dirty="0"/>
        </a:p>
      </dsp:txBody>
      <dsp:txXfrm>
        <a:off x="4716726" y="1979972"/>
        <a:ext cx="4245053" cy="11806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2D594-FDF8-4BDD-990A-115887B20391}">
      <dsp:nvSpPr>
        <dsp:cNvPr id="0" name=""/>
        <dsp:cNvSpPr/>
      </dsp:nvSpPr>
      <dsp:spPr>
        <a:xfrm>
          <a:off x="0" y="906502"/>
          <a:ext cx="6261100" cy="16735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75E4C8-F118-4B67-95C9-734330B5C4FC}">
      <dsp:nvSpPr>
        <dsp:cNvPr id="0" name=""/>
        <dsp:cNvSpPr/>
      </dsp:nvSpPr>
      <dsp:spPr>
        <a:xfrm>
          <a:off x="506246" y="1283049"/>
          <a:ext cx="920448" cy="9204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1B53A2-4FBF-4AF6-AEFF-9E1674740D46}">
      <dsp:nvSpPr>
        <dsp:cNvPr id="0" name=""/>
        <dsp:cNvSpPr/>
      </dsp:nvSpPr>
      <dsp:spPr>
        <a:xfrm>
          <a:off x="1932941" y="906502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LEVEL 1: Detect either smoke or flame</a:t>
          </a:r>
        </a:p>
      </dsp:txBody>
      <dsp:txXfrm>
        <a:off x="1932941" y="906502"/>
        <a:ext cx="4328158" cy="1673542"/>
      </dsp:txXfrm>
    </dsp:sp>
    <dsp:sp modelId="{00D64A31-058C-4BD6-B077-B0B71849C666}">
      <dsp:nvSpPr>
        <dsp:cNvPr id="0" name=""/>
        <dsp:cNvSpPr/>
      </dsp:nvSpPr>
      <dsp:spPr>
        <a:xfrm>
          <a:off x="0" y="2998430"/>
          <a:ext cx="6261100" cy="16735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F1E828-455D-43D2-8F33-D2DCE9FC4B98}">
      <dsp:nvSpPr>
        <dsp:cNvPr id="0" name=""/>
        <dsp:cNvSpPr/>
      </dsp:nvSpPr>
      <dsp:spPr>
        <a:xfrm>
          <a:off x="506246" y="3374977"/>
          <a:ext cx="920448" cy="9204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C424C8-0E0B-46D2-A9C8-EDBC1BFB558F}">
      <dsp:nvSpPr>
        <dsp:cNvPr id="0" name=""/>
        <dsp:cNvSpPr/>
      </dsp:nvSpPr>
      <dsp:spPr>
        <a:xfrm>
          <a:off x="1932941" y="2998430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LEVEL 2: Detect both smoke and flame</a:t>
          </a:r>
        </a:p>
      </dsp:txBody>
      <dsp:txXfrm>
        <a:off x="1932941" y="2998430"/>
        <a:ext cx="4328158" cy="16735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C0084-83D1-4EA6-BB84-24AED372134D}">
      <dsp:nvSpPr>
        <dsp:cNvPr id="0" name=""/>
        <dsp:cNvSpPr/>
      </dsp:nvSpPr>
      <dsp:spPr>
        <a:xfrm>
          <a:off x="176534" y="585255"/>
          <a:ext cx="908272" cy="9082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C30C2-8FDB-412D-B9CF-948D818BA253}">
      <dsp:nvSpPr>
        <dsp:cNvPr id="0" name=""/>
        <dsp:cNvSpPr/>
      </dsp:nvSpPr>
      <dsp:spPr>
        <a:xfrm>
          <a:off x="367272" y="775992"/>
          <a:ext cx="526798" cy="52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20D4D-C776-4530-932D-4755665EB7E2}">
      <dsp:nvSpPr>
        <dsp:cNvPr id="0" name=""/>
        <dsp:cNvSpPr/>
      </dsp:nvSpPr>
      <dsp:spPr>
        <a:xfrm>
          <a:off x="1279437" y="585255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Easy to install and use</a:t>
          </a:r>
        </a:p>
      </dsp:txBody>
      <dsp:txXfrm>
        <a:off x="1279437" y="585255"/>
        <a:ext cx="2140927" cy="908272"/>
      </dsp:txXfrm>
    </dsp:sp>
    <dsp:sp modelId="{E73EECB9-4965-4510-B01E-0FB9A5363131}">
      <dsp:nvSpPr>
        <dsp:cNvPr id="0" name=""/>
        <dsp:cNvSpPr/>
      </dsp:nvSpPr>
      <dsp:spPr>
        <a:xfrm>
          <a:off x="3793405" y="585255"/>
          <a:ext cx="908272" cy="9082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4E068-6E79-4E66-9BAA-9C95465EE3EE}">
      <dsp:nvSpPr>
        <dsp:cNvPr id="0" name=""/>
        <dsp:cNvSpPr/>
      </dsp:nvSpPr>
      <dsp:spPr>
        <a:xfrm>
          <a:off x="3984142" y="775992"/>
          <a:ext cx="526798" cy="52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DDA6B-0BB2-4582-B673-44BA8A7FDCB5}">
      <dsp:nvSpPr>
        <dsp:cNvPr id="0" name=""/>
        <dsp:cNvSpPr/>
      </dsp:nvSpPr>
      <dsp:spPr>
        <a:xfrm>
          <a:off x="4896307" y="585255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Low price</a:t>
          </a:r>
        </a:p>
      </dsp:txBody>
      <dsp:txXfrm>
        <a:off x="4896307" y="585255"/>
        <a:ext cx="2140927" cy="908272"/>
      </dsp:txXfrm>
    </dsp:sp>
    <dsp:sp modelId="{C4100A64-3DCA-4022-8C3F-D8446AA9A2DE}">
      <dsp:nvSpPr>
        <dsp:cNvPr id="0" name=""/>
        <dsp:cNvSpPr/>
      </dsp:nvSpPr>
      <dsp:spPr>
        <a:xfrm>
          <a:off x="7410276" y="585255"/>
          <a:ext cx="908272" cy="9082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0232B-1705-44AA-9E57-90C23E2FF7DD}">
      <dsp:nvSpPr>
        <dsp:cNvPr id="0" name=""/>
        <dsp:cNvSpPr/>
      </dsp:nvSpPr>
      <dsp:spPr>
        <a:xfrm>
          <a:off x="7601013" y="775992"/>
          <a:ext cx="526798" cy="52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0CF21-9017-49A9-9E74-74A200F57DED}">
      <dsp:nvSpPr>
        <dsp:cNvPr id="0" name=""/>
        <dsp:cNvSpPr/>
      </dsp:nvSpPr>
      <dsp:spPr>
        <a:xfrm>
          <a:off x="8513178" y="585255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Suitable for people every ages</a:t>
          </a:r>
        </a:p>
      </dsp:txBody>
      <dsp:txXfrm>
        <a:off x="8513178" y="585255"/>
        <a:ext cx="2140927" cy="908272"/>
      </dsp:txXfrm>
    </dsp:sp>
    <dsp:sp modelId="{DDBDA0C6-B756-4B7F-806E-5C4E4D822E1F}">
      <dsp:nvSpPr>
        <dsp:cNvPr id="0" name=""/>
        <dsp:cNvSpPr/>
      </dsp:nvSpPr>
      <dsp:spPr>
        <a:xfrm>
          <a:off x="176534" y="2105334"/>
          <a:ext cx="908272" cy="90827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5F408-A67A-4CBB-9165-7B236AE75D71}">
      <dsp:nvSpPr>
        <dsp:cNvPr id="0" name=""/>
        <dsp:cNvSpPr/>
      </dsp:nvSpPr>
      <dsp:spPr>
        <a:xfrm>
          <a:off x="367272" y="2296072"/>
          <a:ext cx="526798" cy="52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0293A-FC9F-4FAD-82FF-4F342ED7C6F3}">
      <dsp:nvSpPr>
        <dsp:cNvPr id="0" name=""/>
        <dsp:cNvSpPr/>
      </dsp:nvSpPr>
      <dsp:spPr>
        <a:xfrm>
          <a:off x="1279437" y="2105334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Attractive design</a:t>
          </a:r>
        </a:p>
      </dsp:txBody>
      <dsp:txXfrm>
        <a:off x="1279437" y="2105334"/>
        <a:ext cx="2140927" cy="908272"/>
      </dsp:txXfrm>
    </dsp:sp>
    <dsp:sp modelId="{CA9CBC10-41B7-4DF3-B303-7B3B685F6027}">
      <dsp:nvSpPr>
        <dsp:cNvPr id="0" name=""/>
        <dsp:cNvSpPr/>
      </dsp:nvSpPr>
      <dsp:spPr>
        <a:xfrm>
          <a:off x="3793405" y="2105334"/>
          <a:ext cx="908272" cy="9082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6BD2E-7D44-4A25-8AD5-4C01D5CC36C6}">
      <dsp:nvSpPr>
        <dsp:cNvPr id="0" name=""/>
        <dsp:cNvSpPr/>
      </dsp:nvSpPr>
      <dsp:spPr>
        <a:xfrm>
          <a:off x="3984142" y="2296072"/>
          <a:ext cx="526798" cy="526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C7F32-B6E7-4AAC-A03F-FFA949A79BCB}">
      <dsp:nvSpPr>
        <dsp:cNvPr id="0" name=""/>
        <dsp:cNvSpPr/>
      </dsp:nvSpPr>
      <dsp:spPr>
        <a:xfrm>
          <a:off x="4896307" y="2105334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Send alert messages to smartphone</a:t>
          </a:r>
        </a:p>
      </dsp:txBody>
      <dsp:txXfrm>
        <a:off x="4896307" y="2105334"/>
        <a:ext cx="2140927" cy="908272"/>
      </dsp:txXfrm>
    </dsp:sp>
    <dsp:sp modelId="{55AAF8C5-CC16-41C7-80F5-F2362DB2AF63}">
      <dsp:nvSpPr>
        <dsp:cNvPr id="0" name=""/>
        <dsp:cNvSpPr/>
      </dsp:nvSpPr>
      <dsp:spPr>
        <a:xfrm>
          <a:off x="7410276" y="2105334"/>
          <a:ext cx="908272" cy="9082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709E0-C7FE-4295-8A8A-D350B7AFFAC7}">
      <dsp:nvSpPr>
        <dsp:cNvPr id="0" name=""/>
        <dsp:cNvSpPr/>
      </dsp:nvSpPr>
      <dsp:spPr>
        <a:xfrm>
          <a:off x="7601013" y="2296072"/>
          <a:ext cx="526798" cy="5267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63BE5-CE34-40F9-AB7E-32659AFF535F}">
      <dsp:nvSpPr>
        <dsp:cNvPr id="0" name=""/>
        <dsp:cNvSpPr/>
      </dsp:nvSpPr>
      <dsp:spPr>
        <a:xfrm>
          <a:off x="8513178" y="2105334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Send home location to rescuers</a:t>
          </a:r>
        </a:p>
      </dsp:txBody>
      <dsp:txXfrm>
        <a:off x="8513178" y="2105334"/>
        <a:ext cx="2140927" cy="908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245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515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67426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232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604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566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16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D62726E-379B-B349-9EED-81ED093FA806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9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0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3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9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8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3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04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32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59D8-A40A-46D0-83CA-781B9880C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08" y="4710483"/>
            <a:ext cx="8133478" cy="940240"/>
          </a:xfrm>
        </p:spPr>
        <p:txBody>
          <a:bodyPr>
            <a:normAutofit/>
          </a:bodyPr>
          <a:lstStyle/>
          <a:p>
            <a:r>
              <a:rPr lang="en-GB" sz="4800"/>
              <a:t>FIRE DETECTOR 101</a:t>
            </a:r>
            <a:endParaRPr lang="th-TH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DA396-EEBE-443E-B04D-A3C5348B3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908" y="5650118"/>
            <a:ext cx="8133478" cy="406566"/>
          </a:xfrm>
        </p:spPr>
        <p:txBody>
          <a:bodyPr>
            <a:normAutofit/>
          </a:bodyPr>
          <a:lstStyle/>
          <a:p>
            <a:r>
              <a:rPr lang="en-GB" sz="1800"/>
              <a:t>PRESENTED BY GR.12</a:t>
            </a:r>
            <a:endParaRPr lang="th-TH" sz="1800"/>
          </a:p>
        </p:txBody>
      </p:sp>
      <p:pic>
        <p:nvPicPr>
          <p:cNvPr id="7" name="Graphic 6" descr="Flammable">
            <a:extLst>
              <a:ext uri="{FF2B5EF4-FFF2-40B4-BE49-F238E27FC236}">
                <a16:creationId xmlns:a16="http://schemas.microsoft.com/office/drawing/2014/main" id="{DE862DDB-ADE2-4460-A617-BC5DDBEFB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8528" y="640078"/>
            <a:ext cx="3609141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67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3BE068-EB49-4EE8-B342-7FF888A4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05C9B-60E1-40F3-BB02-7DAF0B1F0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G_4506">
            <a:hlinkClick r:id="" action="ppaction://media"/>
            <a:extLst>
              <a:ext uri="{FF2B5EF4-FFF2-40B4-BE49-F238E27FC236}">
                <a16:creationId xmlns:a16="http://schemas.microsoft.com/office/drawing/2014/main" id="{A274202F-42A3-4AA7-A2E6-72E8608117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3063" y="665163"/>
            <a:ext cx="6324600" cy="3557587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C94170-18D0-486D-BF90-C5D8F2465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0C59B-04F6-4625-98E1-3A5809FD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75578-4D68-450A-B5D7-861FA983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Both flame and smoke</a:t>
            </a:r>
            <a:endParaRPr lang="th-TH" sz="48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4F92A3-106C-4644-B506-76132863E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D9C4DB-091C-47D0-BDA8-3375FF99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370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Picture 68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90" name="Picture 70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1" name="Rectangle 72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74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76">
            <a:extLst>
              <a:ext uri="{FF2B5EF4-FFF2-40B4-BE49-F238E27FC236}">
                <a16:creationId xmlns:a16="http://schemas.microsoft.com/office/drawing/2014/main" id="{7D3CF8DE-6849-40CA-A1EC-753970FDC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78">
            <a:extLst>
              <a:ext uri="{FF2B5EF4-FFF2-40B4-BE49-F238E27FC236}">
                <a16:creationId xmlns:a16="http://schemas.microsoft.com/office/drawing/2014/main" id="{C5D066A5-7DF3-4044-8366-82472E57C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A6CCA-E92D-49BB-8984-1C3A38A0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643466"/>
            <a:ext cx="7449552" cy="4868259"/>
          </a:xfrm>
          <a:effectLst>
            <a:innerShdw blurRad="88900" dist="50800" dir="13500000">
              <a:prstClr val="black">
                <a:alpha val="30000"/>
              </a:prstClr>
            </a:inn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/>
              <a:t>CODE</a:t>
            </a:r>
          </a:p>
        </p:txBody>
      </p:sp>
      <p:pic>
        <p:nvPicPr>
          <p:cNvPr id="95" name="Picture 80">
            <a:extLst>
              <a:ext uri="{FF2B5EF4-FFF2-40B4-BE49-F238E27FC236}">
                <a16:creationId xmlns:a16="http://schemas.microsoft.com/office/drawing/2014/main" id="{D44AE4AF-64DE-466A-97C7-E9971A302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5" y="2006420"/>
            <a:ext cx="1602997" cy="144270"/>
          </a:xfrm>
          <a:prstGeom prst="rect">
            <a:avLst/>
          </a:prstGeom>
        </p:spPr>
      </p:pic>
      <p:sp>
        <p:nvSpPr>
          <p:cNvPr id="96" name="Rectangle 82">
            <a:extLst>
              <a:ext uri="{FF2B5EF4-FFF2-40B4-BE49-F238E27FC236}">
                <a16:creationId xmlns:a16="http://schemas.microsoft.com/office/drawing/2014/main" id="{D91122A9-E50F-49AF-86CE-ACC382FBD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9003" y="643466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3" name="Picture 9" descr="C:\Users\Ness Essence\AppData\Local\LINE\Cache\tmp\1543293217404.jpg">
            <a:extLst>
              <a:ext uri="{FF2B5EF4-FFF2-40B4-BE49-F238E27FC236}">
                <a16:creationId xmlns:a16="http://schemas.microsoft.com/office/drawing/2014/main" id="{7658EE7C-5210-4904-B626-6684A7763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88" y="1912737"/>
            <a:ext cx="8152947" cy="4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40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1B61-A029-4BF8-A4D5-52EDF183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STENGTH</a:t>
            </a:r>
            <a:endParaRPr lang="th-TH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B5A2128-4156-4E55-BCD7-96698B5552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550525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558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4AD3B-92CE-4655-B185-2DFE1CCB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849" y="643466"/>
            <a:ext cx="3846292" cy="52059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chemeClr val="accent1"/>
                </a:solidFill>
              </a:rPr>
              <a:t>HOW CAN WE IMPROVE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9040-4FE0-4518-904C-58A02349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965200"/>
            <a:ext cx="5410207" cy="48842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In case that there is fire and  we lose internet connection or not read the LINE’s alert messages, our product will directly call 199 for rescue.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400567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CCD89DF-A084-43AD-9824-83BBBFC8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2DB508-57AC-4491-A95B-0A00DE260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767E27-DCFE-4AA0-B1A2-E019108D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8DAF2-3BAF-46A1-939E-6E448B94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/>
              <a:t>COMPONENTS</a:t>
            </a:r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61BEF9-DC90-4AC9-8E25-ED5509D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306F4-D304-4F4E-9B08-A8036AF8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ACC571-ABDB-4C1F-8A8B-53E362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86E5BD-1557-41D9-A119-D5F62647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AA79EE-B2AF-4DD3-B54C-AB17E6274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159229"/>
              </p:ext>
            </p:extLst>
          </p:nvPr>
        </p:nvGraphicFramePr>
        <p:xfrm>
          <a:off x="681038" y="2427478"/>
          <a:ext cx="9433453" cy="316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1009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3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52" name="Picture 27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53" name="Rectangle 29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5E166A2-B824-42D2-92B4-1D2C4C322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56" r="10999"/>
          <a:stretch/>
        </p:blipFill>
        <p:spPr>
          <a:xfrm>
            <a:off x="4644526" y="10"/>
            <a:ext cx="7552945" cy="68579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D611BD-13D6-4754-93F1-8ABAB811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564798-5942-49A9-89E9-7BF6D023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B3D56-9F5F-47DD-BF24-B5976A69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55A1CB-EB42-4D14-9B42-B54EC85F6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3" y="5101298"/>
            <a:ext cx="3739277" cy="1116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700" dirty="0"/>
              <a:t>Our product design had inspiration from the character “Jake” in Adventure Time, the animated television series. </a:t>
            </a:r>
          </a:p>
        </p:txBody>
      </p:sp>
    </p:spTree>
    <p:extLst>
      <p:ext uri="{BB962C8B-B14F-4D97-AF65-F5344CB8AC3E}">
        <p14:creationId xmlns:p14="http://schemas.microsoft.com/office/powerpoint/2010/main" val="1853894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F93BE068-EB49-4EE8-B342-7FF888A4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1B05C9B-60E1-40F3-BB02-7DAF0B1F0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ACC9-5D6F-41B5-8946-6CD893FE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664477"/>
            <a:ext cx="8324618" cy="3557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dirty="0"/>
              <a:t>Detect smoke/flame, then sending messages via LINE to personal’s account or to rescue’s official account.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0C94170-18D0-486D-BF90-C5D8F2465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2F0C59B-04F6-4625-98E1-3A5809FD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FA34E-4696-440A-AFDE-82730783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HOW IT WORKS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4F92A3-106C-4644-B506-76132863E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9D9C4DB-091C-47D0-BDA8-3375FF99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01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A223A-BC1B-4758-AE40-04AF6382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RISK LEVELS</a:t>
            </a:r>
            <a:endParaRPr lang="th-TH" sz="4400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80C40E7A-2346-4CCB-BA6A-224F3583EF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231652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36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C1C-04D8-48E7-88AB-874BD460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LEVEL 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9EA188-60E9-4BC5-94FF-B7ECCB5C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3" y="4831173"/>
            <a:ext cx="5192940" cy="11176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Only send alert messages to personal account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8664BD4-86FB-4B72-A644-587F6B593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66" r="1" b="7435"/>
          <a:stretch/>
        </p:blipFill>
        <p:spPr>
          <a:xfrm>
            <a:off x="7253014" y="640080"/>
            <a:ext cx="377562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453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93BE068-EB49-4EE8-B342-7FF888A4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1B05C9B-60E1-40F3-BB02-7DAF0B1F0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G_4504">
            <a:hlinkClick r:id="" action="ppaction://media"/>
            <a:extLst>
              <a:ext uri="{FF2B5EF4-FFF2-40B4-BE49-F238E27FC236}">
                <a16:creationId xmlns:a16="http://schemas.microsoft.com/office/drawing/2014/main" id="{E0036D71-D19F-43DD-9332-372D4AA3F8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3063" y="665163"/>
            <a:ext cx="6324600" cy="3557587"/>
          </a:xfr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0C94170-18D0-486D-BF90-C5D8F2465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0C59B-04F6-4625-98E1-3A5809FD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D347C-8CAD-4A82-BA0F-18218F0F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Case 1: Detect only smoke</a:t>
            </a:r>
            <a:endParaRPr lang="th-TH" sz="4800">
              <a:solidFill>
                <a:srgbClr val="FFFFF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4F92A3-106C-4644-B506-76132863E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D9C4DB-091C-47D0-BDA8-3375FF99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61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03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F93BE068-EB49-4EE8-B342-7FF888A4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C1B05C9B-60E1-40F3-BB02-7DAF0B1F0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G_4501">
            <a:hlinkClick r:id="" action="ppaction://media"/>
            <a:extLst>
              <a:ext uri="{FF2B5EF4-FFF2-40B4-BE49-F238E27FC236}">
                <a16:creationId xmlns:a16="http://schemas.microsoft.com/office/drawing/2014/main" id="{DA0584DE-B206-4DEC-BB52-FE764C347C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3063" y="665163"/>
            <a:ext cx="6324600" cy="3557587"/>
          </a:xfrm>
        </p:spPr>
      </p:pic>
      <p:sp>
        <p:nvSpPr>
          <p:cNvPr id="24" name="Rectangle 14">
            <a:extLst>
              <a:ext uri="{FF2B5EF4-FFF2-40B4-BE49-F238E27FC236}">
                <a16:creationId xmlns:a16="http://schemas.microsoft.com/office/drawing/2014/main" id="{80C94170-18D0-486D-BF90-C5D8F2465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92F0C59B-04F6-4625-98E1-3A5809FD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1FC71-A6DD-459B-B800-B6CA8C96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Case 2: Detect only flame</a:t>
            </a:r>
            <a:endParaRPr lang="th-TH" sz="4800">
              <a:solidFill>
                <a:srgbClr val="FFFFFF"/>
              </a:solidFill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E94F92A3-106C-4644-B506-76132863E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D9C4DB-091C-47D0-BDA8-3375FF99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607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DFE6DBF9-94F5-4877-B532-D859966E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5EBA155-CB71-48F7-8A85-0B293C773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7A9A3980-304B-4116-B0FB-155B054B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924FA7CC-8015-40C6-9D92-644E30DCC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D146040E-7E20-4B05-9660-47E254E1A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C6117-3BF6-46CB-B6F2-1BD54C8AA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733709"/>
            <a:ext cx="6752110" cy="137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LEVEL 2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DD8F4141-8F5D-467E-9E84-A37175BF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4394039"/>
            <a:ext cx="6752109" cy="11176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/>
              <a:t>Send the alert messages to personal account and rescue official account that also include map</a:t>
            </a:r>
            <a:endParaRPr lang="en-US" sz="2000" dirty="0"/>
          </a:p>
        </p:txBody>
      </p:sp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C0EDF35-710F-4C7C-87F2-B456AFF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562" y="640080"/>
            <a:ext cx="3137535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5E08EB-6C3F-4BA6-A763-715DFC887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977" y="640080"/>
            <a:ext cx="3143120" cy="55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184</Words>
  <Application>Microsoft Office PowerPoint</Application>
  <PresentationFormat>Widescreen</PresentationFormat>
  <Paragraphs>33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Angsana New</vt:lpstr>
      <vt:lpstr>Arial</vt:lpstr>
      <vt:lpstr>Cordia New</vt:lpstr>
      <vt:lpstr>Trebuchet MS</vt:lpstr>
      <vt:lpstr>Berlin</vt:lpstr>
      <vt:lpstr>FIRE DETECTOR 101</vt:lpstr>
      <vt:lpstr>COMPONENTS</vt:lpstr>
      <vt:lpstr>DESIGN</vt:lpstr>
      <vt:lpstr>HOW IT WORKS</vt:lpstr>
      <vt:lpstr>RISK LEVELS</vt:lpstr>
      <vt:lpstr>LEVEL 1</vt:lpstr>
      <vt:lpstr>Case 1: Detect only smoke</vt:lpstr>
      <vt:lpstr>Case 2: Detect only flame</vt:lpstr>
      <vt:lpstr>LEVEL 2</vt:lpstr>
      <vt:lpstr>Both flame and smoke</vt:lpstr>
      <vt:lpstr>CODE</vt:lpstr>
      <vt:lpstr>STENGTH</vt:lpstr>
      <vt:lpstr>HOW CAN WE IMPROVE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DETECTOR 101</dc:title>
  <dc:creator>Pimkunut Theerathitayangkul</dc:creator>
  <cp:lastModifiedBy>Ness Essence</cp:lastModifiedBy>
  <cp:revision>5</cp:revision>
  <dcterms:created xsi:type="dcterms:W3CDTF">2018-11-26T15:42:29Z</dcterms:created>
  <dcterms:modified xsi:type="dcterms:W3CDTF">2018-11-27T04:34:00Z</dcterms:modified>
</cp:coreProperties>
</file>